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3" r:id="rId2"/>
    <p:sldId id="267" r:id="rId3"/>
    <p:sldId id="298" r:id="rId4"/>
    <p:sldId id="268" r:id="rId5"/>
    <p:sldId id="256" r:id="rId6"/>
    <p:sldId id="269" r:id="rId7"/>
    <p:sldId id="364" r:id="rId8"/>
    <p:sldId id="289" r:id="rId9"/>
    <p:sldId id="302" r:id="rId10"/>
    <p:sldId id="265" r:id="rId11"/>
    <p:sldId id="266" r:id="rId12"/>
    <p:sldId id="273" r:id="rId13"/>
    <p:sldId id="272" r:id="rId14"/>
    <p:sldId id="296" r:id="rId15"/>
    <p:sldId id="263" r:id="rId16"/>
    <p:sldId id="315" r:id="rId17"/>
    <p:sldId id="313" r:id="rId18"/>
    <p:sldId id="307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vish Verma" initials="RV" lastIdx="1" clrIdx="0">
    <p:extLst>
      <p:ext uri="{19B8F6BF-5375-455C-9EA6-DF929625EA0E}">
        <p15:presenceInfo xmlns:p15="http://schemas.microsoft.com/office/powerpoint/2012/main" userId="0665cef4a3a786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8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vish Verma" userId="0665cef4a3a78684" providerId="LiveId" clId="{925D8C80-50E9-4F39-9298-6B929AD221C5}"/>
    <pc:docChg chg="undo custSel addSld delSld modSld delSection modSection">
      <pc:chgData name="Ravish Verma" userId="0665cef4a3a78684" providerId="LiveId" clId="{925D8C80-50E9-4F39-9298-6B929AD221C5}" dt="2020-11-07T16:39:12.914" v="4072" actId="20577"/>
      <pc:docMkLst>
        <pc:docMk/>
      </pc:docMkLst>
      <pc:sldChg chg="del">
        <pc:chgData name="Ravish Verma" userId="0665cef4a3a78684" providerId="LiveId" clId="{925D8C80-50E9-4F39-9298-6B929AD221C5}" dt="2020-09-20T13:09:47.622" v="0" actId="47"/>
        <pc:sldMkLst>
          <pc:docMk/>
          <pc:sldMk cId="1432282116" sldId="256"/>
        </pc:sldMkLst>
      </pc:sldChg>
      <pc:sldChg chg="addSp delSp modSp new mod">
        <pc:chgData name="Ravish Verma" userId="0665cef4a3a78684" providerId="LiveId" clId="{925D8C80-50E9-4F39-9298-6B929AD221C5}" dt="2020-10-28T12:47:27.046" v="1671" actId="1035"/>
        <pc:sldMkLst>
          <pc:docMk/>
          <pc:sldMk cId="1986860425" sldId="256"/>
        </pc:sldMkLst>
        <pc:spChg chg="del">
          <ac:chgData name="Ravish Verma" userId="0665cef4a3a78684" providerId="LiveId" clId="{925D8C80-50E9-4F39-9298-6B929AD221C5}" dt="2020-09-20T13:09:55.812" v="2" actId="478"/>
          <ac:spMkLst>
            <pc:docMk/>
            <pc:sldMk cId="1986860425" sldId="256"/>
            <ac:spMk id="2" creationId="{407AB1D8-0A71-4018-8257-7C764BFC379D}"/>
          </ac:spMkLst>
        </pc:spChg>
        <pc:spChg chg="del">
          <ac:chgData name="Ravish Verma" userId="0665cef4a3a78684" providerId="LiveId" clId="{925D8C80-50E9-4F39-9298-6B929AD221C5}" dt="2020-09-20T13:09:55.812" v="2" actId="478"/>
          <ac:spMkLst>
            <pc:docMk/>
            <pc:sldMk cId="1986860425" sldId="256"/>
            <ac:spMk id="3" creationId="{78A71DB7-CDBE-4726-AAFA-0523B5D319DD}"/>
          </ac:spMkLst>
        </pc:spChg>
        <pc:spChg chg="add del mod">
          <ac:chgData name="Ravish Verma" userId="0665cef4a3a78684" providerId="LiveId" clId="{925D8C80-50E9-4F39-9298-6B929AD221C5}" dt="2020-10-28T12:46:01.406" v="1599" actId="478"/>
          <ac:spMkLst>
            <pc:docMk/>
            <pc:sldMk cId="1986860425" sldId="256"/>
            <ac:spMk id="6" creationId="{07501FA0-83F9-4B70-84C0-C35950A43337}"/>
          </ac:spMkLst>
        </pc:spChg>
        <pc:spChg chg="add mod">
          <ac:chgData name="Ravish Verma" userId="0665cef4a3a78684" providerId="LiveId" clId="{925D8C80-50E9-4F39-9298-6B929AD221C5}" dt="2020-10-28T12:46:11.573" v="1601" actId="1076"/>
          <ac:spMkLst>
            <pc:docMk/>
            <pc:sldMk cId="1986860425" sldId="256"/>
            <ac:spMk id="9" creationId="{D5650C1B-E56A-42FE-BB4B-520F31C72A94}"/>
          </ac:spMkLst>
        </pc:spChg>
        <pc:spChg chg="add mod">
          <ac:chgData name="Ravish Verma" userId="0665cef4a3a78684" providerId="LiveId" clId="{925D8C80-50E9-4F39-9298-6B929AD221C5}" dt="2020-10-28T12:47:21.764" v="1661" actId="1038"/>
          <ac:spMkLst>
            <pc:docMk/>
            <pc:sldMk cId="1986860425" sldId="256"/>
            <ac:spMk id="10" creationId="{DC367FE4-CB43-4110-893D-6F06C774DC81}"/>
          </ac:spMkLst>
        </pc:spChg>
        <pc:spChg chg="add mod">
          <ac:chgData name="Ravish Verma" userId="0665cef4a3a78684" providerId="LiveId" clId="{925D8C80-50E9-4F39-9298-6B929AD221C5}" dt="2020-10-28T12:47:09.087" v="1653" actId="404"/>
          <ac:spMkLst>
            <pc:docMk/>
            <pc:sldMk cId="1986860425" sldId="256"/>
            <ac:spMk id="22" creationId="{FE116532-FFBA-4808-B930-04C3E5234672}"/>
          </ac:spMkLst>
        </pc:spChg>
        <pc:spChg chg="add mod">
          <ac:chgData name="Ravish Verma" userId="0665cef4a3a78684" providerId="LiveId" clId="{925D8C80-50E9-4F39-9298-6B929AD221C5}" dt="2020-10-28T12:46:44.362" v="1621" actId="1076"/>
          <ac:spMkLst>
            <pc:docMk/>
            <pc:sldMk cId="1986860425" sldId="256"/>
            <ac:spMk id="24" creationId="{BEBA7F0E-6BA3-43F1-BF90-7D166BC619B2}"/>
          </ac:spMkLst>
        </pc:spChg>
        <pc:spChg chg="add mod">
          <ac:chgData name="Ravish Verma" userId="0665cef4a3a78684" providerId="LiveId" clId="{925D8C80-50E9-4F39-9298-6B929AD221C5}" dt="2020-10-28T12:46:39.142" v="1619" actId="1076"/>
          <ac:spMkLst>
            <pc:docMk/>
            <pc:sldMk cId="1986860425" sldId="256"/>
            <ac:spMk id="26" creationId="{2813B1A3-92B6-433B-A746-7688D11F76F2}"/>
          </ac:spMkLst>
        </pc:spChg>
        <pc:picChg chg="add del mod">
          <ac:chgData name="Ravish Verma" userId="0665cef4a3a78684" providerId="LiveId" clId="{925D8C80-50E9-4F39-9298-6B929AD221C5}" dt="2020-10-28T12:47:27.046" v="1671" actId="1035"/>
          <ac:picMkLst>
            <pc:docMk/>
            <pc:sldMk cId="1986860425" sldId="256"/>
            <ac:picMk id="5" creationId="{FAC2FBD6-9EF6-48ED-852A-7B08232C79F4}"/>
          </ac:picMkLst>
        </pc:picChg>
        <pc:picChg chg="add mod">
          <ac:chgData name="Ravish Verma" userId="0665cef4a3a78684" providerId="LiveId" clId="{925D8C80-50E9-4F39-9298-6B929AD221C5}" dt="2020-10-28T12:46:44.362" v="1621" actId="1076"/>
          <ac:picMkLst>
            <pc:docMk/>
            <pc:sldMk cId="1986860425" sldId="256"/>
            <ac:picMk id="14" creationId="{B14A4A37-82C8-4CC6-9911-B765174E9F55}"/>
          </ac:picMkLst>
        </pc:picChg>
        <pc:picChg chg="add mod">
          <ac:chgData name="Ravish Verma" userId="0665cef4a3a78684" providerId="LiveId" clId="{925D8C80-50E9-4F39-9298-6B929AD221C5}" dt="2020-10-28T12:46:39.142" v="1619" actId="1076"/>
          <ac:picMkLst>
            <pc:docMk/>
            <pc:sldMk cId="1986860425" sldId="256"/>
            <ac:picMk id="16" creationId="{1036D02E-DA76-493B-9512-0BCAA6AF0A68}"/>
          </ac:picMkLst>
        </pc:picChg>
        <pc:picChg chg="add mod">
          <ac:chgData name="Ravish Verma" userId="0665cef4a3a78684" providerId="LiveId" clId="{925D8C80-50E9-4F39-9298-6B929AD221C5}" dt="2020-10-28T12:46:50.400" v="1622" actId="1076"/>
          <ac:picMkLst>
            <pc:docMk/>
            <pc:sldMk cId="1986860425" sldId="256"/>
            <ac:picMk id="18" creationId="{94D99FED-BB7C-449A-8526-ADA10BDD0DFB}"/>
          </ac:picMkLst>
        </pc:picChg>
        <pc:picChg chg="add mod">
          <ac:chgData name="Ravish Verma" userId="0665cef4a3a78684" providerId="LiveId" clId="{925D8C80-50E9-4F39-9298-6B929AD221C5}" dt="2020-10-28T12:47:21.764" v="1661" actId="1038"/>
          <ac:picMkLst>
            <pc:docMk/>
            <pc:sldMk cId="1986860425" sldId="256"/>
            <ac:picMk id="20" creationId="{6E647F54-1496-4E9F-83A0-51F4E1615E73}"/>
          </ac:picMkLst>
        </pc:picChg>
        <pc:cxnChg chg="add del mod">
          <ac:chgData name="Ravish Verma" userId="0665cef4a3a78684" providerId="LiveId" clId="{925D8C80-50E9-4F39-9298-6B929AD221C5}" dt="2020-10-28T12:46:22.102" v="1604" actId="478"/>
          <ac:cxnSpMkLst>
            <pc:docMk/>
            <pc:sldMk cId="1986860425" sldId="256"/>
            <ac:cxnSpMk id="8" creationId="{B6D68AB8-4F5C-41A7-863D-E73051683160}"/>
          </ac:cxnSpMkLst>
        </pc:cxnChg>
      </pc:sldChg>
      <pc:sldChg chg="addSp delSp modSp new mod modAnim">
        <pc:chgData name="Ravish Verma" userId="0665cef4a3a78684" providerId="LiveId" clId="{925D8C80-50E9-4F39-9298-6B929AD221C5}" dt="2020-10-28T17:52:29.200" v="3931" actId="20577"/>
        <pc:sldMkLst>
          <pc:docMk/>
          <pc:sldMk cId="1212680940" sldId="257"/>
        </pc:sldMkLst>
        <pc:spChg chg="add del mod">
          <ac:chgData name="Ravish Verma" userId="0665cef4a3a78684" providerId="LiveId" clId="{925D8C80-50E9-4F39-9298-6B929AD221C5}" dt="2020-10-28T12:48:07.268" v="1676" actId="478"/>
          <ac:spMkLst>
            <pc:docMk/>
            <pc:sldMk cId="1212680940" sldId="257"/>
            <ac:spMk id="2" creationId="{4A51DEB3-4076-4650-A9B1-B1781C42D65A}"/>
          </ac:spMkLst>
        </pc:spChg>
        <pc:spChg chg="del mod">
          <ac:chgData name="Ravish Verma" userId="0665cef4a3a78684" providerId="LiveId" clId="{925D8C80-50E9-4F39-9298-6B929AD221C5}" dt="2020-10-01T06:28:00.826" v="556" actId="478"/>
          <ac:spMkLst>
            <pc:docMk/>
            <pc:sldMk cId="1212680940" sldId="257"/>
            <ac:spMk id="2" creationId="{5C533113-4ED3-4BA3-8BD2-501452FD7074}"/>
          </ac:spMkLst>
        </pc:spChg>
        <pc:spChg chg="add mod">
          <ac:chgData name="Ravish Verma" userId="0665cef4a3a78684" providerId="LiveId" clId="{925D8C80-50E9-4F39-9298-6B929AD221C5}" dt="2020-10-28T12:58:37.213" v="2140" actId="1076"/>
          <ac:spMkLst>
            <pc:docMk/>
            <pc:sldMk cId="1212680940" sldId="257"/>
            <ac:spMk id="3" creationId="{15C447C9-EEAD-48F0-A0E2-B69D5BD10EE1}"/>
          </ac:spMkLst>
        </pc:spChg>
        <pc:spChg chg="del">
          <ac:chgData name="Ravish Verma" userId="0665cef4a3a78684" providerId="LiveId" clId="{925D8C80-50E9-4F39-9298-6B929AD221C5}" dt="2020-10-01T06:27:59.137" v="554" actId="478"/>
          <ac:spMkLst>
            <pc:docMk/>
            <pc:sldMk cId="1212680940" sldId="257"/>
            <ac:spMk id="3" creationId="{6C63DF58-688A-4A80-A2CF-E05EF4825D54}"/>
          </ac:spMkLst>
        </pc:spChg>
        <pc:spChg chg="add del mod">
          <ac:chgData name="Ravish Verma" userId="0665cef4a3a78684" providerId="LiveId" clId="{925D8C80-50E9-4F39-9298-6B929AD221C5}" dt="2020-10-28T12:47:49.388" v="1674" actId="478"/>
          <ac:spMkLst>
            <pc:docMk/>
            <pc:sldMk cId="1212680940" sldId="257"/>
            <ac:spMk id="4" creationId="{9174DCA5-DE8E-4E87-AB7B-5833F520CEF9}"/>
          </ac:spMkLst>
        </pc:spChg>
        <pc:spChg chg="add mod">
          <ac:chgData name="Ravish Verma" userId="0665cef4a3a78684" providerId="LiveId" clId="{925D8C80-50E9-4F39-9298-6B929AD221C5}" dt="2020-10-28T17:52:29.200" v="3931" actId="20577"/>
          <ac:spMkLst>
            <pc:docMk/>
            <pc:sldMk cId="1212680940" sldId="257"/>
            <ac:spMk id="5" creationId="{2BB13C1B-5BE5-4296-84F3-87A64AF61CC1}"/>
          </ac:spMkLst>
        </pc:spChg>
        <pc:spChg chg="add mod">
          <ac:chgData name="Ravish Verma" userId="0665cef4a3a78684" providerId="LiveId" clId="{925D8C80-50E9-4F39-9298-6B929AD221C5}" dt="2020-10-28T12:58:44.686" v="2142" actId="1076"/>
          <ac:spMkLst>
            <pc:docMk/>
            <pc:sldMk cId="1212680940" sldId="257"/>
            <ac:spMk id="6" creationId="{FC9C64AD-B497-4221-8C1F-279EE317856A}"/>
          </ac:spMkLst>
        </pc:spChg>
        <pc:spChg chg="add mod">
          <ac:chgData name="Ravish Verma" userId="0665cef4a3a78684" providerId="LiveId" clId="{925D8C80-50E9-4F39-9298-6B929AD221C5}" dt="2020-10-28T12:59:41.935" v="2149" actId="1076"/>
          <ac:spMkLst>
            <pc:docMk/>
            <pc:sldMk cId="1212680940" sldId="257"/>
            <ac:spMk id="7" creationId="{4842F954-3376-4A14-A561-994DF8E579DF}"/>
          </ac:spMkLst>
        </pc:spChg>
      </pc:sldChg>
      <pc:sldChg chg="addSp delSp modSp new del mod">
        <pc:chgData name="Ravish Verma" userId="0665cef4a3a78684" providerId="LiveId" clId="{925D8C80-50E9-4F39-9298-6B929AD221C5}" dt="2020-10-28T12:47:45.189" v="1673" actId="47"/>
        <pc:sldMkLst>
          <pc:docMk/>
          <pc:sldMk cId="2195155070" sldId="258"/>
        </pc:sldMkLst>
        <pc:spChg chg="del mod">
          <ac:chgData name="Ravish Verma" userId="0665cef4a3a78684" providerId="LiveId" clId="{925D8C80-50E9-4F39-9298-6B929AD221C5}" dt="2020-10-01T07:05:53.276" v="774" actId="478"/>
          <ac:spMkLst>
            <pc:docMk/>
            <pc:sldMk cId="2195155070" sldId="258"/>
            <ac:spMk id="2" creationId="{612CAEF5-AA6E-41FA-A80B-59C92D6D1CE1}"/>
          </ac:spMkLst>
        </pc:spChg>
        <pc:spChg chg="add mod">
          <ac:chgData name="Ravish Verma" userId="0665cef4a3a78684" providerId="LiveId" clId="{925D8C80-50E9-4F39-9298-6B929AD221C5}" dt="2020-10-01T08:25:55.130" v="1598" actId="20577"/>
          <ac:spMkLst>
            <pc:docMk/>
            <pc:sldMk cId="2195155070" sldId="258"/>
            <ac:spMk id="2" creationId="{8B59688F-1388-47EA-9165-87CE52F28AD9}"/>
          </ac:spMkLst>
        </pc:spChg>
        <pc:spChg chg="del">
          <ac:chgData name="Ravish Verma" userId="0665cef4a3a78684" providerId="LiveId" clId="{925D8C80-50E9-4F39-9298-6B929AD221C5}" dt="2020-10-01T07:05:52.219" v="772" actId="478"/>
          <ac:spMkLst>
            <pc:docMk/>
            <pc:sldMk cId="2195155070" sldId="258"/>
            <ac:spMk id="3" creationId="{09FC1529-BD55-400D-B4B9-52B6234B7511}"/>
          </ac:spMkLst>
        </pc:spChg>
        <pc:spChg chg="add mod ord">
          <ac:chgData name="Ravish Verma" userId="0665cef4a3a78684" providerId="LiveId" clId="{925D8C80-50E9-4F39-9298-6B929AD221C5}" dt="2020-10-01T07:30:06.562" v="1226" actId="14100"/>
          <ac:spMkLst>
            <pc:docMk/>
            <pc:sldMk cId="2195155070" sldId="258"/>
            <ac:spMk id="6" creationId="{1C148D30-C455-4AD8-B5A4-FF6D6E2708C1}"/>
          </ac:spMkLst>
        </pc:spChg>
        <pc:spChg chg="add del mod">
          <ac:chgData name="Ravish Verma" userId="0665cef4a3a78684" providerId="LiveId" clId="{925D8C80-50E9-4F39-9298-6B929AD221C5}" dt="2020-10-01T07:11:35.546" v="874" actId="478"/>
          <ac:spMkLst>
            <pc:docMk/>
            <pc:sldMk cId="2195155070" sldId="258"/>
            <ac:spMk id="7" creationId="{6082EF4B-7BE8-43A0-AE5A-B38497850E1E}"/>
          </ac:spMkLst>
        </pc:spChg>
        <pc:spChg chg="add del mod">
          <ac:chgData name="Ravish Verma" userId="0665cef4a3a78684" providerId="LiveId" clId="{925D8C80-50E9-4F39-9298-6B929AD221C5}" dt="2020-10-01T07:08:41.025" v="791" actId="478"/>
          <ac:spMkLst>
            <pc:docMk/>
            <pc:sldMk cId="2195155070" sldId="258"/>
            <ac:spMk id="8" creationId="{F6536DE1-C2E2-4E7E-83C7-220EF0B49D0B}"/>
          </ac:spMkLst>
        </pc:spChg>
        <pc:spChg chg="add mod">
          <ac:chgData name="Ravish Verma" userId="0665cef4a3a78684" providerId="LiveId" clId="{925D8C80-50E9-4F39-9298-6B929AD221C5}" dt="2020-10-01T07:30:22.399" v="1248" actId="1035"/>
          <ac:spMkLst>
            <pc:docMk/>
            <pc:sldMk cId="2195155070" sldId="258"/>
            <ac:spMk id="9" creationId="{47560A52-E4BC-4D89-9288-A1CBA2EBF54C}"/>
          </ac:spMkLst>
        </pc:spChg>
        <pc:spChg chg="add mod">
          <ac:chgData name="Ravish Verma" userId="0665cef4a3a78684" providerId="LiveId" clId="{925D8C80-50E9-4F39-9298-6B929AD221C5}" dt="2020-10-01T07:51:47.763" v="1463" actId="20577"/>
          <ac:spMkLst>
            <pc:docMk/>
            <pc:sldMk cId="2195155070" sldId="258"/>
            <ac:spMk id="10" creationId="{688AB823-CB43-4EBF-A712-9EB36E5CCA0E}"/>
          </ac:spMkLst>
        </pc:spChg>
        <pc:spChg chg="add del mod">
          <ac:chgData name="Ravish Verma" userId="0665cef4a3a78684" providerId="LiveId" clId="{925D8C80-50E9-4F39-9298-6B929AD221C5}" dt="2020-10-01T07:19:41.935" v="1063" actId="478"/>
          <ac:spMkLst>
            <pc:docMk/>
            <pc:sldMk cId="2195155070" sldId="258"/>
            <ac:spMk id="11" creationId="{572936B2-2A13-4A5D-8D33-C6313A117212}"/>
          </ac:spMkLst>
        </pc:spChg>
        <pc:spChg chg="add mod ord">
          <ac:chgData name="Ravish Verma" userId="0665cef4a3a78684" providerId="LiveId" clId="{925D8C80-50E9-4F39-9298-6B929AD221C5}" dt="2020-10-01T07:30:40.356" v="1275" actId="1076"/>
          <ac:spMkLst>
            <pc:docMk/>
            <pc:sldMk cId="2195155070" sldId="258"/>
            <ac:spMk id="12" creationId="{F03AC704-BB17-4FB5-8422-6EAEE02C821E}"/>
          </ac:spMkLst>
        </pc:spChg>
        <pc:spChg chg="add mod">
          <ac:chgData name="Ravish Verma" userId="0665cef4a3a78684" providerId="LiveId" clId="{925D8C80-50E9-4F39-9298-6B929AD221C5}" dt="2020-10-01T08:11:22.703" v="1479" actId="1035"/>
          <ac:spMkLst>
            <pc:docMk/>
            <pc:sldMk cId="2195155070" sldId="258"/>
            <ac:spMk id="14" creationId="{DBDAB9C1-1F99-43D3-9A5B-F5BE946C0BF6}"/>
          </ac:spMkLst>
        </pc:spChg>
        <pc:spChg chg="add del mod">
          <ac:chgData name="Ravish Verma" userId="0665cef4a3a78684" providerId="LiveId" clId="{925D8C80-50E9-4F39-9298-6B929AD221C5}" dt="2020-10-01T07:31:59.227" v="1441" actId="478"/>
          <ac:spMkLst>
            <pc:docMk/>
            <pc:sldMk cId="2195155070" sldId="258"/>
            <ac:spMk id="15" creationId="{E9262D0E-6B7F-414F-8115-C13991CC9803}"/>
          </ac:spMkLst>
        </pc:spChg>
        <pc:spChg chg="add mod">
          <ac:chgData name="Ravish Verma" userId="0665cef4a3a78684" providerId="LiveId" clId="{925D8C80-50E9-4F39-9298-6B929AD221C5}" dt="2020-10-01T07:31:42.837" v="1440" actId="207"/>
          <ac:spMkLst>
            <pc:docMk/>
            <pc:sldMk cId="2195155070" sldId="258"/>
            <ac:spMk id="17" creationId="{9AB64A9B-0407-4226-8765-366271358289}"/>
          </ac:spMkLst>
        </pc:spChg>
        <pc:spChg chg="add mod">
          <ac:chgData name="Ravish Verma" userId="0665cef4a3a78684" providerId="LiveId" clId="{925D8C80-50E9-4F39-9298-6B929AD221C5}" dt="2020-10-01T07:30:48.752" v="1302" actId="1036"/>
          <ac:spMkLst>
            <pc:docMk/>
            <pc:sldMk cId="2195155070" sldId="258"/>
            <ac:spMk id="19" creationId="{36DAF457-375E-4081-BB78-322607236361}"/>
          </ac:spMkLst>
        </pc:spChg>
        <pc:spChg chg="add mod">
          <ac:chgData name="Ravish Verma" userId="0665cef4a3a78684" providerId="LiveId" clId="{925D8C80-50E9-4F39-9298-6B929AD221C5}" dt="2020-10-01T08:11:22.703" v="1479" actId="1035"/>
          <ac:spMkLst>
            <pc:docMk/>
            <pc:sldMk cId="2195155070" sldId="258"/>
            <ac:spMk id="21" creationId="{33D34DDA-37EF-45CC-8E82-E409751C7524}"/>
          </ac:spMkLst>
        </pc:spChg>
        <pc:picChg chg="add mod">
          <ac:chgData name="Ravish Verma" userId="0665cef4a3a78684" providerId="LiveId" clId="{925D8C80-50E9-4F39-9298-6B929AD221C5}" dt="2020-10-01T07:30:00.436" v="1225" actId="1035"/>
          <ac:picMkLst>
            <pc:docMk/>
            <pc:sldMk cId="2195155070" sldId="258"/>
            <ac:picMk id="5" creationId="{B8E8FB19-914C-4D75-89C5-BE8B80058010}"/>
          </ac:picMkLst>
        </pc:picChg>
      </pc:sldChg>
      <pc:sldChg chg="addSp delSp modSp new mod modAnim">
        <pc:chgData name="Ravish Verma" userId="0665cef4a3a78684" providerId="LiveId" clId="{925D8C80-50E9-4F39-9298-6B929AD221C5}" dt="2020-10-28T13:19:15.058" v="2392" actId="207"/>
        <pc:sldMkLst>
          <pc:docMk/>
          <pc:sldMk cId="2428967067" sldId="258"/>
        </pc:sldMkLst>
        <pc:spChg chg="del">
          <ac:chgData name="Ravish Verma" userId="0665cef4a3a78684" providerId="LiveId" clId="{925D8C80-50E9-4F39-9298-6B929AD221C5}" dt="2020-10-28T13:09:25.310" v="2152" actId="478"/>
          <ac:spMkLst>
            <pc:docMk/>
            <pc:sldMk cId="2428967067" sldId="258"/>
            <ac:spMk id="2" creationId="{4E9B739D-058E-481F-B2EC-DBA35A316DA4}"/>
          </ac:spMkLst>
        </pc:spChg>
        <pc:spChg chg="del">
          <ac:chgData name="Ravish Verma" userId="0665cef4a3a78684" providerId="LiveId" clId="{925D8C80-50E9-4F39-9298-6B929AD221C5}" dt="2020-10-28T13:09:24.006" v="2151" actId="478"/>
          <ac:spMkLst>
            <pc:docMk/>
            <pc:sldMk cId="2428967067" sldId="258"/>
            <ac:spMk id="3" creationId="{2FE66A15-2777-49E7-9E71-FDABB4CBD456}"/>
          </ac:spMkLst>
        </pc:spChg>
        <pc:spChg chg="add mod">
          <ac:chgData name="Ravish Verma" userId="0665cef4a3a78684" providerId="LiveId" clId="{925D8C80-50E9-4F39-9298-6B929AD221C5}" dt="2020-10-28T13:19:15.058" v="2392" actId="207"/>
          <ac:spMkLst>
            <pc:docMk/>
            <pc:sldMk cId="2428967067" sldId="258"/>
            <ac:spMk id="7" creationId="{4C7FBDF3-4505-4F71-862D-DEA9A3E3F1F8}"/>
          </ac:spMkLst>
        </pc:spChg>
        <pc:spChg chg="add mod">
          <ac:chgData name="Ravish Verma" userId="0665cef4a3a78684" providerId="LiveId" clId="{925D8C80-50E9-4F39-9298-6B929AD221C5}" dt="2020-10-28T13:19:15.058" v="2392" actId="207"/>
          <ac:spMkLst>
            <pc:docMk/>
            <pc:sldMk cId="2428967067" sldId="258"/>
            <ac:spMk id="8" creationId="{11E88320-8851-499C-B574-F43C35BD7832}"/>
          </ac:spMkLst>
        </pc:spChg>
        <pc:spChg chg="add del mod">
          <ac:chgData name="Ravish Verma" userId="0665cef4a3a78684" providerId="LiveId" clId="{925D8C80-50E9-4F39-9298-6B929AD221C5}" dt="2020-10-28T13:12:07.361" v="2186"/>
          <ac:spMkLst>
            <pc:docMk/>
            <pc:sldMk cId="2428967067" sldId="258"/>
            <ac:spMk id="10" creationId="{EBC8B95B-AF6C-4579-885F-93434F522012}"/>
          </ac:spMkLst>
        </pc:spChg>
        <pc:spChg chg="add mod">
          <ac:chgData name="Ravish Verma" userId="0665cef4a3a78684" providerId="LiveId" clId="{925D8C80-50E9-4F39-9298-6B929AD221C5}" dt="2020-10-28T13:18:00.781" v="2319" actId="14100"/>
          <ac:spMkLst>
            <pc:docMk/>
            <pc:sldMk cId="2428967067" sldId="258"/>
            <ac:spMk id="12" creationId="{EF8F06E9-FE75-40CA-AA6F-5875804D542F}"/>
          </ac:spMkLst>
        </pc:spChg>
        <pc:spChg chg="add mod">
          <ac:chgData name="Ravish Verma" userId="0665cef4a3a78684" providerId="LiveId" clId="{925D8C80-50E9-4F39-9298-6B929AD221C5}" dt="2020-10-28T13:18:31.118" v="2328" actId="1076"/>
          <ac:spMkLst>
            <pc:docMk/>
            <pc:sldMk cId="2428967067" sldId="258"/>
            <ac:spMk id="13" creationId="{B464937E-63EC-4628-A23B-64139EEF4AAE}"/>
          </ac:spMkLst>
        </pc:spChg>
        <pc:picChg chg="add del mod">
          <ac:chgData name="Ravish Verma" userId="0665cef4a3a78684" providerId="LiveId" clId="{925D8C80-50E9-4F39-9298-6B929AD221C5}" dt="2020-10-28T13:10:43.544" v="2159" actId="478"/>
          <ac:picMkLst>
            <pc:docMk/>
            <pc:sldMk cId="2428967067" sldId="258"/>
            <ac:picMk id="5" creationId="{599EE77F-CC86-432D-A642-E9737F0E6E83}"/>
          </ac:picMkLst>
        </pc:picChg>
      </pc:sldChg>
      <pc:sldChg chg="addSp delSp modSp new mod delAnim modAnim">
        <pc:chgData name="Ravish Verma" userId="0665cef4a3a78684" providerId="LiveId" clId="{925D8C80-50E9-4F39-9298-6B929AD221C5}" dt="2020-11-07T16:31:12.503" v="3946" actId="20577"/>
        <pc:sldMkLst>
          <pc:docMk/>
          <pc:sldMk cId="1299470891" sldId="259"/>
        </pc:sldMkLst>
        <pc:spChg chg="del">
          <ac:chgData name="Ravish Verma" userId="0665cef4a3a78684" providerId="LiveId" clId="{925D8C80-50E9-4F39-9298-6B929AD221C5}" dt="2020-10-28T13:17:43.061" v="2313" actId="478"/>
          <ac:spMkLst>
            <pc:docMk/>
            <pc:sldMk cId="1299470891" sldId="259"/>
            <ac:spMk id="2" creationId="{AF887CD2-5C0C-4C64-884C-11820630A1D5}"/>
          </ac:spMkLst>
        </pc:spChg>
        <pc:spChg chg="del">
          <ac:chgData name="Ravish Verma" userId="0665cef4a3a78684" providerId="LiveId" clId="{925D8C80-50E9-4F39-9298-6B929AD221C5}" dt="2020-10-28T13:17:40.625" v="2312" actId="478"/>
          <ac:spMkLst>
            <pc:docMk/>
            <pc:sldMk cId="1299470891" sldId="259"/>
            <ac:spMk id="3" creationId="{6DD33715-24CB-44FB-A741-EFC3825BB604}"/>
          </ac:spMkLst>
        </pc:spChg>
        <pc:spChg chg="add mod">
          <ac:chgData name="Ravish Verma" userId="0665cef4a3a78684" providerId="LiveId" clId="{925D8C80-50E9-4F39-9298-6B929AD221C5}" dt="2020-10-28T13:19:37.720" v="2414" actId="20577"/>
          <ac:spMkLst>
            <pc:docMk/>
            <pc:sldMk cId="1299470891" sldId="259"/>
            <ac:spMk id="4" creationId="{25A907FD-500F-4C35-A868-E988C06FF531}"/>
          </ac:spMkLst>
        </pc:spChg>
        <pc:spChg chg="add mod">
          <ac:chgData name="Ravish Verma" userId="0665cef4a3a78684" providerId="LiveId" clId="{925D8C80-50E9-4F39-9298-6B929AD221C5}" dt="2020-10-28T13:33:26.480" v="2590" actId="1038"/>
          <ac:spMkLst>
            <pc:docMk/>
            <pc:sldMk cId="1299470891" sldId="259"/>
            <ac:spMk id="16" creationId="{97FD59B9-E8FC-4120-917C-96FA8733E410}"/>
          </ac:spMkLst>
        </pc:spChg>
        <pc:spChg chg="add mod">
          <ac:chgData name="Ravish Verma" userId="0665cef4a3a78684" providerId="LiveId" clId="{925D8C80-50E9-4F39-9298-6B929AD221C5}" dt="2020-10-28T13:33:26.480" v="2590" actId="1038"/>
          <ac:spMkLst>
            <pc:docMk/>
            <pc:sldMk cId="1299470891" sldId="259"/>
            <ac:spMk id="18" creationId="{B54964F2-2935-4D3F-9EF7-C2095D273605}"/>
          </ac:spMkLst>
        </pc:spChg>
        <pc:spChg chg="add mod">
          <ac:chgData name="Ravish Verma" userId="0665cef4a3a78684" providerId="LiveId" clId="{925D8C80-50E9-4F39-9298-6B929AD221C5}" dt="2020-10-28T13:34:12.285" v="2730" actId="1038"/>
          <ac:spMkLst>
            <pc:docMk/>
            <pc:sldMk cId="1299470891" sldId="259"/>
            <ac:spMk id="32" creationId="{1F07BF00-9674-4833-87E8-19F76F4EA146}"/>
          </ac:spMkLst>
        </pc:spChg>
        <pc:spChg chg="add mod">
          <ac:chgData name="Ravish Verma" userId="0665cef4a3a78684" providerId="LiveId" clId="{925D8C80-50E9-4F39-9298-6B929AD221C5}" dt="2020-10-28T13:34:01.055" v="2672" actId="1037"/>
          <ac:spMkLst>
            <pc:docMk/>
            <pc:sldMk cId="1299470891" sldId="259"/>
            <ac:spMk id="34" creationId="{D1984810-2FED-45BA-AE00-214894B5C49D}"/>
          </ac:spMkLst>
        </pc:spChg>
        <pc:spChg chg="add mod">
          <ac:chgData name="Ravish Verma" userId="0665cef4a3a78684" providerId="LiveId" clId="{925D8C80-50E9-4F39-9298-6B929AD221C5}" dt="2020-11-07T16:31:02.544" v="3940" actId="20577"/>
          <ac:spMkLst>
            <pc:docMk/>
            <pc:sldMk cId="1299470891" sldId="259"/>
            <ac:spMk id="35" creationId="{FD5A676A-B149-4BF5-9EFD-E239364C384C}"/>
          </ac:spMkLst>
        </pc:spChg>
        <pc:spChg chg="add mod">
          <ac:chgData name="Ravish Verma" userId="0665cef4a3a78684" providerId="LiveId" clId="{925D8C80-50E9-4F39-9298-6B929AD221C5}" dt="2020-11-07T16:30:56.930" v="3936" actId="20577"/>
          <ac:spMkLst>
            <pc:docMk/>
            <pc:sldMk cId="1299470891" sldId="259"/>
            <ac:spMk id="37" creationId="{658269DC-6E2C-4A11-A448-AAB79BCFBE0E}"/>
          </ac:spMkLst>
        </pc:spChg>
        <pc:spChg chg="add del mod">
          <ac:chgData name="Ravish Verma" userId="0665cef4a3a78684" providerId="LiveId" clId="{925D8C80-50E9-4F39-9298-6B929AD221C5}" dt="2020-10-28T13:40:04.958" v="2761" actId="478"/>
          <ac:spMkLst>
            <pc:docMk/>
            <pc:sldMk cId="1299470891" sldId="259"/>
            <ac:spMk id="39" creationId="{1D089FA0-67B1-4737-B7E9-0EC0AB39CD15}"/>
          </ac:spMkLst>
        </pc:spChg>
        <pc:spChg chg="add mod">
          <ac:chgData name="Ravish Verma" userId="0665cef4a3a78684" providerId="LiveId" clId="{925D8C80-50E9-4F39-9298-6B929AD221C5}" dt="2020-11-07T16:31:07.759" v="3943" actId="20577"/>
          <ac:spMkLst>
            <pc:docMk/>
            <pc:sldMk cId="1299470891" sldId="259"/>
            <ac:spMk id="42" creationId="{AF254605-56B6-4BB9-A29A-8913E4078E37}"/>
          </ac:spMkLst>
        </pc:spChg>
        <pc:spChg chg="add mod">
          <ac:chgData name="Ravish Verma" userId="0665cef4a3a78684" providerId="LiveId" clId="{925D8C80-50E9-4F39-9298-6B929AD221C5}" dt="2020-11-07T16:31:12.503" v="3946" actId="20577"/>
          <ac:spMkLst>
            <pc:docMk/>
            <pc:sldMk cId="1299470891" sldId="259"/>
            <ac:spMk id="44" creationId="{6B387CC6-9C2E-4C51-A719-51D926370302}"/>
          </ac:spMkLst>
        </pc:spChg>
        <pc:spChg chg="add mod">
          <ac:chgData name="Ravish Verma" userId="0665cef4a3a78684" providerId="LiveId" clId="{925D8C80-50E9-4F39-9298-6B929AD221C5}" dt="2020-10-28T13:46:38.537" v="2935" actId="1076"/>
          <ac:spMkLst>
            <pc:docMk/>
            <pc:sldMk cId="1299470891" sldId="259"/>
            <ac:spMk id="45" creationId="{0CD0BCEE-54B6-46AB-89BD-542F17B0C807}"/>
          </ac:spMkLst>
        </pc:spChg>
        <pc:spChg chg="add mod">
          <ac:chgData name="Ravish Verma" userId="0665cef4a3a78684" providerId="LiveId" clId="{925D8C80-50E9-4F39-9298-6B929AD221C5}" dt="2020-10-28T13:46:38.537" v="2935" actId="1076"/>
          <ac:spMkLst>
            <pc:docMk/>
            <pc:sldMk cId="1299470891" sldId="259"/>
            <ac:spMk id="49" creationId="{91B4BC63-0094-4DFF-A961-91EF17174FFF}"/>
          </ac:spMkLst>
        </pc:spChg>
        <pc:spChg chg="add mod">
          <ac:chgData name="Ravish Verma" userId="0665cef4a3a78684" providerId="LiveId" clId="{925D8C80-50E9-4F39-9298-6B929AD221C5}" dt="2020-10-28T13:46:38.537" v="2935" actId="1076"/>
          <ac:spMkLst>
            <pc:docMk/>
            <pc:sldMk cId="1299470891" sldId="259"/>
            <ac:spMk id="51" creationId="{547E26A3-0A9D-4BF4-BAB2-5873E0A02434}"/>
          </ac:spMkLst>
        </pc:spChg>
        <pc:spChg chg="add mod">
          <ac:chgData name="Ravish Verma" userId="0665cef4a3a78684" providerId="LiveId" clId="{925D8C80-50E9-4F39-9298-6B929AD221C5}" dt="2020-10-28T13:47:24.270" v="2968" actId="1076"/>
          <ac:spMkLst>
            <pc:docMk/>
            <pc:sldMk cId="1299470891" sldId="259"/>
            <ac:spMk id="53" creationId="{E518BA60-D7EC-49F2-8DB4-9BF20A31BB1F}"/>
          </ac:spMkLst>
        </pc:spChg>
        <pc:spChg chg="add mod">
          <ac:chgData name="Ravish Verma" userId="0665cef4a3a78684" providerId="LiveId" clId="{925D8C80-50E9-4F39-9298-6B929AD221C5}" dt="2020-10-28T13:47:57.353" v="2985" actId="20577"/>
          <ac:spMkLst>
            <pc:docMk/>
            <pc:sldMk cId="1299470891" sldId="259"/>
            <ac:spMk id="55" creationId="{97E9E7AE-0222-4519-BD62-5DF563BA11B8}"/>
          </ac:spMkLst>
        </pc:spChg>
        <pc:spChg chg="add mod">
          <ac:chgData name="Ravish Verma" userId="0665cef4a3a78684" providerId="LiveId" clId="{925D8C80-50E9-4F39-9298-6B929AD221C5}" dt="2020-10-28T13:49:51.013" v="3016" actId="20577"/>
          <ac:spMkLst>
            <pc:docMk/>
            <pc:sldMk cId="1299470891" sldId="259"/>
            <ac:spMk id="60" creationId="{DA23A145-4BF6-4460-8595-51C66DCB116C}"/>
          </ac:spMkLst>
        </pc:spChg>
        <pc:spChg chg="add mod">
          <ac:chgData name="Ravish Verma" userId="0665cef4a3a78684" providerId="LiveId" clId="{925D8C80-50E9-4F39-9298-6B929AD221C5}" dt="2020-10-28T13:50:41.560" v="3031" actId="1076"/>
          <ac:spMkLst>
            <pc:docMk/>
            <pc:sldMk cId="1299470891" sldId="259"/>
            <ac:spMk id="62" creationId="{8A393E18-5321-4B38-B312-5D5A401577E9}"/>
          </ac:spMkLst>
        </pc:spChg>
        <pc:spChg chg="add mod">
          <ac:chgData name="Ravish Verma" userId="0665cef4a3a78684" providerId="LiveId" clId="{925D8C80-50E9-4F39-9298-6B929AD221C5}" dt="2020-10-28T13:51:12.675" v="3057" actId="1076"/>
          <ac:spMkLst>
            <pc:docMk/>
            <pc:sldMk cId="1299470891" sldId="259"/>
            <ac:spMk id="64" creationId="{D3F7C967-95BA-46EB-90E7-068BC953DC54}"/>
          </ac:spMkLst>
        </pc:spChg>
        <pc:picChg chg="add mod">
          <ac:chgData name="Ravish Verma" userId="0665cef4a3a78684" providerId="LiveId" clId="{925D8C80-50E9-4F39-9298-6B929AD221C5}" dt="2020-10-28T13:29:41.537" v="2490" actId="1076"/>
          <ac:picMkLst>
            <pc:docMk/>
            <pc:sldMk cId="1299470891" sldId="259"/>
            <ac:picMk id="6" creationId="{FC0D5695-3895-44FC-9BD0-D5DE64AAC5BD}"/>
          </ac:picMkLst>
        </pc:picChg>
        <pc:picChg chg="add mod">
          <ac:chgData name="Ravish Verma" userId="0665cef4a3a78684" providerId="LiveId" clId="{925D8C80-50E9-4F39-9298-6B929AD221C5}" dt="2020-10-28T13:29:41.537" v="2490" actId="1076"/>
          <ac:picMkLst>
            <pc:docMk/>
            <pc:sldMk cId="1299470891" sldId="259"/>
            <ac:picMk id="10" creationId="{9867A9D2-7540-42F1-A7C7-A5BECB98EA7B}"/>
          </ac:picMkLst>
        </pc:picChg>
        <pc:picChg chg="add mod">
          <ac:chgData name="Ravish Verma" userId="0665cef4a3a78684" providerId="LiveId" clId="{925D8C80-50E9-4F39-9298-6B929AD221C5}" dt="2020-10-28T13:29:41.537" v="2490" actId="1076"/>
          <ac:picMkLst>
            <pc:docMk/>
            <pc:sldMk cId="1299470891" sldId="259"/>
            <ac:picMk id="14" creationId="{45C8DFC4-8F83-4A61-B8D6-B427830F11C5}"/>
          </ac:picMkLst>
        </pc:picChg>
        <pc:picChg chg="add mod">
          <ac:chgData name="Ravish Verma" userId="0665cef4a3a78684" providerId="LiveId" clId="{925D8C80-50E9-4F39-9298-6B929AD221C5}" dt="2020-10-28T13:32:47.238" v="2571" actId="1035"/>
          <ac:picMkLst>
            <pc:docMk/>
            <pc:sldMk cId="1299470891" sldId="259"/>
            <ac:picMk id="25" creationId="{BC25027E-78F8-4869-9B47-D67B5161ACDD}"/>
          </ac:picMkLst>
        </pc:picChg>
        <pc:picChg chg="add mod">
          <ac:chgData name="Ravish Verma" userId="0665cef4a3a78684" providerId="LiveId" clId="{925D8C80-50E9-4F39-9298-6B929AD221C5}" dt="2020-10-28T13:32:17.692" v="2521" actId="1076"/>
          <ac:picMkLst>
            <pc:docMk/>
            <pc:sldMk cId="1299470891" sldId="259"/>
            <ac:picMk id="26" creationId="{36BBADB9-72BC-4ED1-89B8-F114A97DFFFC}"/>
          </ac:picMkLst>
        </pc:picChg>
        <pc:picChg chg="add del mod">
          <ac:chgData name="Ravish Verma" userId="0665cef4a3a78684" providerId="LiveId" clId="{925D8C80-50E9-4F39-9298-6B929AD221C5}" dt="2020-10-28T13:32:19.807" v="2523" actId="478"/>
          <ac:picMkLst>
            <pc:docMk/>
            <pc:sldMk cId="1299470891" sldId="259"/>
            <ac:picMk id="27" creationId="{F3ED94D4-8C55-4225-A8F7-5FD96B58D9BA}"/>
          </ac:picMkLst>
        </pc:picChg>
        <pc:picChg chg="add mod">
          <ac:chgData name="Ravish Verma" userId="0665cef4a3a78684" providerId="LiveId" clId="{925D8C80-50E9-4F39-9298-6B929AD221C5}" dt="2020-10-28T13:32:31.843" v="2528" actId="1036"/>
          <ac:picMkLst>
            <pc:docMk/>
            <pc:sldMk cId="1299470891" sldId="259"/>
            <ac:picMk id="28" creationId="{2FD06930-97BF-4C22-AF49-72E68205D763}"/>
          </ac:picMkLst>
        </pc:picChg>
        <pc:picChg chg="add mod">
          <ac:chgData name="Ravish Verma" userId="0665cef4a3a78684" providerId="LiveId" clId="{925D8C80-50E9-4F39-9298-6B929AD221C5}" dt="2020-10-28T13:32:41.563" v="2567" actId="1076"/>
          <ac:picMkLst>
            <pc:docMk/>
            <pc:sldMk cId="1299470891" sldId="259"/>
            <ac:picMk id="29" creationId="{D1EF81F2-0891-4057-BE82-A8729BB9EC3C}"/>
          </ac:picMkLst>
        </pc:picChg>
        <pc:cxnChg chg="add mod">
          <ac:chgData name="Ravish Verma" userId="0665cef4a3a78684" providerId="LiveId" clId="{925D8C80-50E9-4F39-9298-6B929AD221C5}" dt="2020-10-28T13:29:41.537" v="2490" actId="1076"/>
          <ac:cxnSpMkLst>
            <pc:docMk/>
            <pc:sldMk cId="1299470891" sldId="259"/>
            <ac:cxnSpMk id="8" creationId="{21597474-5F06-4CF6-A306-AAFC53396863}"/>
          </ac:cxnSpMkLst>
        </pc:cxnChg>
        <pc:cxnChg chg="add mod">
          <ac:chgData name="Ravish Verma" userId="0665cef4a3a78684" providerId="LiveId" clId="{925D8C80-50E9-4F39-9298-6B929AD221C5}" dt="2020-10-28T13:29:41.537" v="2490" actId="1076"/>
          <ac:cxnSpMkLst>
            <pc:docMk/>
            <pc:sldMk cId="1299470891" sldId="259"/>
            <ac:cxnSpMk id="12" creationId="{B71F4561-C966-4DF6-9D06-62078CFA4DFD}"/>
          </ac:cxnSpMkLst>
        </pc:cxnChg>
        <pc:cxnChg chg="add mod">
          <ac:chgData name="Ravish Verma" userId="0665cef4a3a78684" providerId="LiveId" clId="{925D8C80-50E9-4F39-9298-6B929AD221C5}" dt="2020-10-28T13:31:38.314" v="2508" actId="14100"/>
          <ac:cxnSpMkLst>
            <pc:docMk/>
            <pc:sldMk cId="1299470891" sldId="259"/>
            <ac:cxnSpMk id="19" creationId="{F0C4A6D8-9DE5-4FD4-861E-8E08BEA84537}"/>
          </ac:cxnSpMkLst>
        </pc:cxnChg>
        <pc:cxnChg chg="add mod">
          <ac:chgData name="Ravish Verma" userId="0665cef4a3a78684" providerId="LiveId" clId="{925D8C80-50E9-4F39-9298-6B929AD221C5}" dt="2020-10-28T13:31:47.350" v="2511" actId="1076"/>
          <ac:cxnSpMkLst>
            <pc:docMk/>
            <pc:sldMk cId="1299470891" sldId="259"/>
            <ac:cxnSpMk id="21" creationId="{14F1C13A-99ED-428B-9201-E3444B5965A2}"/>
          </ac:cxnSpMkLst>
        </pc:cxnChg>
        <pc:cxnChg chg="add mod">
          <ac:chgData name="Ravish Verma" userId="0665cef4a3a78684" providerId="LiveId" clId="{925D8C80-50E9-4F39-9298-6B929AD221C5}" dt="2020-10-28T13:31:53.367" v="2513" actId="1076"/>
          <ac:cxnSpMkLst>
            <pc:docMk/>
            <pc:sldMk cId="1299470891" sldId="259"/>
            <ac:cxnSpMk id="23" creationId="{E3DE90DC-1B71-49E7-86F9-027E46C31B3E}"/>
          </ac:cxnSpMkLst>
        </pc:cxnChg>
        <pc:cxnChg chg="add mod">
          <ac:chgData name="Ravish Verma" userId="0665cef4a3a78684" providerId="LiveId" clId="{925D8C80-50E9-4F39-9298-6B929AD221C5}" dt="2020-10-28T13:31:59.822" v="2515" actId="1076"/>
          <ac:cxnSpMkLst>
            <pc:docMk/>
            <pc:sldMk cId="1299470891" sldId="259"/>
            <ac:cxnSpMk id="24" creationId="{890308AF-9400-463C-ADD5-9BD026239F78}"/>
          </ac:cxnSpMkLst>
        </pc:cxnChg>
        <pc:cxnChg chg="add mod">
          <ac:chgData name="Ravish Verma" userId="0665cef4a3a78684" providerId="LiveId" clId="{925D8C80-50E9-4F39-9298-6B929AD221C5}" dt="2020-10-28T13:39:40.581" v="2759" actId="14100"/>
          <ac:cxnSpMkLst>
            <pc:docMk/>
            <pc:sldMk cId="1299470891" sldId="259"/>
            <ac:cxnSpMk id="31" creationId="{A79C22F3-A67E-4EAE-B12E-5EBD751414FB}"/>
          </ac:cxnSpMkLst>
        </pc:cxnChg>
        <pc:cxnChg chg="add mod">
          <ac:chgData name="Ravish Verma" userId="0665cef4a3a78684" providerId="LiveId" clId="{925D8C80-50E9-4F39-9298-6B929AD221C5}" dt="2020-10-28T13:41:49.250" v="2772" actId="1037"/>
          <ac:cxnSpMkLst>
            <pc:docMk/>
            <pc:sldMk cId="1299470891" sldId="259"/>
            <ac:cxnSpMk id="41" creationId="{1B7BA073-A890-49EA-98B7-35E71E420A4B}"/>
          </ac:cxnSpMkLst>
        </pc:cxnChg>
        <pc:cxnChg chg="add mod">
          <ac:chgData name="Ravish Verma" userId="0665cef4a3a78684" providerId="LiveId" clId="{925D8C80-50E9-4F39-9298-6B929AD221C5}" dt="2020-10-28T13:46:38.537" v="2935" actId="1076"/>
          <ac:cxnSpMkLst>
            <pc:docMk/>
            <pc:sldMk cId="1299470891" sldId="259"/>
            <ac:cxnSpMk id="47" creationId="{1D6247BF-2B32-4A76-B5CB-5F4EF041DD95}"/>
          </ac:cxnSpMkLst>
        </pc:cxnChg>
        <pc:cxnChg chg="add mod">
          <ac:chgData name="Ravish Verma" userId="0665cef4a3a78684" providerId="LiveId" clId="{925D8C80-50E9-4F39-9298-6B929AD221C5}" dt="2020-10-28T13:49:18.873" v="3000" actId="1035"/>
          <ac:cxnSpMkLst>
            <pc:docMk/>
            <pc:sldMk cId="1299470891" sldId="259"/>
            <ac:cxnSpMk id="57" creationId="{0BB9D4EE-F20C-4DC3-91FA-1A3188D329EA}"/>
          </ac:cxnSpMkLst>
        </pc:cxnChg>
      </pc:sldChg>
      <pc:sldChg chg="add del">
        <pc:chgData name="Ravish Verma" userId="0665cef4a3a78684" providerId="LiveId" clId="{925D8C80-50E9-4F39-9298-6B929AD221C5}" dt="2020-10-28T12:47:45.189" v="1673" actId="47"/>
        <pc:sldMkLst>
          <pc:docMk/>
          <pc:sldMk cId="4045186470" sldId="259"/>
        </pc:sldMkLst>
      </pc:sldChg>
      <pc:sldChg chg="delSp new mod">
        <pc:chgData name="Ravish Verma" userId="0665cef4a3a78684" providerId="LiveId" clId="{925D8C80-50E9-4F39-9298-6B929AD221C5}" dt="2020-10-28T13:51:25.395" v="3060" actId="478"/>
        <pc:sldMkLst>
          <pc:docMk/>
          <pc:sldMk cId="924175075" sldId="260"/>
        </pc:sldMkLst>
        <pc:spChg chg="del">
          <ac:chgData name="Ravish Verma" userId="0665cef4a3a78684" providerId="LiveId" clId="{925D8C80-50E9-4F39-9298-6B929AD221C5}" dt="2020-10-28T13:51:25.395" v="3060" actId="478"/>
          <ac:spMkLst>
            <pc:docMk/>
            <pc:sldMk cId="924175075" sldId="260"/>
            <ac:spMk id="2" creationId="{C6E665DC-91EF-44AF-8D91-B04EA660B474}"/>
          </ac:spMkLst>
        </pc:spChg>
        <pc:spChg chg="del">
          <ac:chgData name="Ravish Verma" userId="0665cef4a3a78684" providerId="LiveId" clId="{925D8C80-50E9-4F39-9298-6B929AD221C5}" dt="2020-10-28T13:51:23.771" v="3059" actId="478"/>
          <ac:spMkLst>
            <pc:docMk/>
            <pc:sldMk cId="924175075" sldId="260"/>
            <ac:spMk id="3" creationId="{63681796-91D3-4373-9262-9C3E6DB1CDA1}"/>
          </ac:spMkLst>
        </pc:spChg>
      </pc:sldChg>
      <pc:sldChg chg="addSp delSp modSp mod addAnim delAnim modAnim">
        <pc:chgData name="Ravish Verma" userId="0665cef4a3a78684" providerId="LiveId" clId="{925D8C80-50E9-4F39-9298-6B929AD221C5}" dt="2020-11-07T16:32:42.963" v="3967" actId="20577"/>
        <pc:sldMkLst>
          <pc:docMk/>
          <pc:sldMk cId="4237360187" sldId="261"/>
        </pc:sldMkLst>
        <pc:spChg chg="mod">
          <ac:chgData name="Ravish Verma" userId="0665cef4a3a78684" providerId="LiveId" clId="{925D8C80-50E9-4F39-9298-6B929AD221C5}" dt="2020-10-28T13:53:50.720" v="3099" actId="20577"/>
          <ac:spMkLst>
            <pc:docMk/>
            <pc:sldMk cId="4237360187" sldId="261"/>
            <ac:spMk id="4" creationId="{25A907FD-500F-4C35-A868-E988C06FF531}"/>
          </ac:spMkLst>
        </pc:spChg>
        <pc:spChg chg="del">
          <ac:chgData name="Ravish Verma" userId="0665cef4a3a78684" providerId="LiveId" clId="{925D8C80-50E9-4F39-9298-6B929AD221C5}" dt="2020-10-28T13:53:57.084" v="3100" actId="478"/>
          <ac:spMkLst>
            <pc:docMk/>
            <pc:sldMk cId="4237360187" sldId="261"/>
            <ac:spMk id="16" creationId="{97FD59B9-E8FC-4120-917C-96FA8733E410}"/>
          </ac:spMkLst>
        </pc:spChg>
        <pc:spChg chg="del">
          <ac:chgData name="Ravish Verma" userId="0665cef4a3a78684" providerId="LiveId" clId="{925D8C80-50E9-4F39-9298-6B929AD221C5}" dt="2020-10-28T13:53:57.084" v="3100" actId="478"/>
          <ac:spMkLst>
            <pc:docMk/>
            <pc:sldMk cId="4237360187" sldId="261"/>
            <ac:spMk id="18" creationId="{B54964F2-2935-4D3F-9EF7-C2095D273605}"/>
          </ac:spMkLst>
        </pc:spChg>
        <pc:spChg chg="mod">
          <ac:chgData name="Ravish Verma" userId="0665cef4a3a78684" providerId="LiveId" clId="{925D8C80-50E9-4F39-9298-6B929AD221C5}" dt="2020-11-07T16:32:31.735" v="3950" actId="20577"/>
          <ac:spMkLst>
            <pc:docMk/>
            <pc:sldMk cId="4237360187" sldId="261"/>
            <ac:spMk id="35" creationId="{FD5A676A-B149-4BF5-9EFD-E239364C384C}"/>
          </ac:spMkLst>
        </pc:spChg>
        <pc:spChg chg="add del mod">
          <ac:chgData name="Ravish Verma" userId="0665cef4a3a78684" providerId="LiveId" clId="{925D8C80-50E9-4F39-9298-6B929AD221C5}" dt="2020-10-28T13:59:49.750" v="3230" actId="21"/>
          <ac:spMkLst>
            <pc:docMk/>
            <pc:sldMk cId="4237360187" sldId="261"/>
            <ac:spMk id="36" creationId="{01B70F46-280E-44BB-A022-296EF46EA303}"/>
          </ac:spMkLst>
        </pc:spChg>
        <pc:spChg chg="mod">
          <ac:chgData name="Ravish Verma" userId="0665cef4a3a78684" providerId="LiveId" clId="{925D8C80-50E9-4F39-9298-6B929AD221C5}" dt="2020-11-07T16:32:37.365" v="3959" actId="20577"/>
          <ac:spMkLst>
            <pc:docMk/>
            <pc:sldMk cId="4237360187" sldId="261"/>
            <ac:spMk id="37" creationId="{658269DC-6E2C-4A11-A448-AAB79BCFBE0E}"/>
          </ac:spMkLst>
        </pc:spChg>
        <pc:spChg chg="add mod">
          <ac:chgData name="Ravish Verma" userId="0665cef4a3a78684" providerId="LiveId" clId="{925D8C80-50E9-4F39-9298-6B929AD221C5}" dt="2020-10-28T14:00:33.525" v="3294" actId="20577"/>
          <ac:spMkLst>
            <pc:docMk/>
            <pc:sldMk cId="4237360187" sldId="261"/>
            <ac:spMk id="38" creationId="{E43E30D2-7401-4B9B-BB6B-C2B7FB9917B8}"/>
          </ac:spMkLst>
        </pc:spChg>
        <pc:spChg chg="add mod">
          <ac:chgData name="Ravish Verma" userId="0665cef4a3a78684" providerId="LiveId" clId="{925D8C80-50E9-4F39-9298-6B929AD221C5}" dt="2020-10-28T14:01:37.906" v="3311" actId="1076"/>
          <ac:spMkLst>
            <pc:docMk/>
            <pc:sldMk cId="4237360187" sldId="261"/>
            <ac:spMk id="40" creationId="{27E19022-D652-4C7C-ADB9-60C01D7BE50F}"/>
          </ac:spMkLst>
        </pc:spChg>
        <pc:spChg chg="del">
          <ac:chgData name="Ravish Verma" userId="0665cef4a3a78684" providerId="LiveId" clId="{925D8C80-50E9-4F39-9298-6B929AD221C5}" dt="2020-10-28T13:54:52.366" v="3117" actId="478"/>
          <ac:spMkLst>
            <pc:docMk/>
            <pc:sldMk cId="4237360187" sldId="261"/>
            <ac:spMk id="42" creationId="{AF254605-56B6-4BB9-A29A-8913E4078E37}"/>
          </ac:spMkLst>
        </pc:spChg>
        <pc:spChg chg="mod">
          <ac:chgData name="Ravish Verma" userId="0665cef4a3a78684" providerId="LiveId" clId="{925D8C80-50E9-4F39-9298-6B929AD221C5}" dt="2020-11-07T16:32:42.963" v="3967" actId="20577"/>
          <ac:spMkLst>
            <pc:docMk/>
            <pc:sldMk cId="4237360187" sldId="261"/>
            <ac:spMk id="44" creationId="{6B387CC6-9C2E-4C51-A719-51D926370302}"/>
          </ac:spMkLst>
        </pc:spChg>
        <pc:spChg chg="mod">
          <ac:chgData name="Ravish Verma" userId="0665cef4a3a78684" providerId="LiveId" clId="{925D8C80-50E9-4F39-9298-6B929AD221C5}" dt="2020-10-28T13:55:32.957" v="3163" actId="20577"/>
          <ac:spMkLst>
            <pc:docMk/>
            <pc:sldMk cId="4237360187" sldId="261"/>
            <ac:spMk id="45" creationId="{0CD0BCEE-54B6-46AB-89BD-542F17B0C807}"/>
          </ac:spMkLst>
        </pc:spChg>
        <pc:spChg chg="mod">
          <ac:chgData name="Ravish Verma" userId="0665cef4a3a78684" providerId="LiveId" clId="{925D8C80-50E9-4F39-9298-6B929AD221C5}" dt="2020-10-28T13:55:47.993" v="3170" actId="20577"/>
          <ac:spMkLst>
            <pc:docMk/>
            <pc:sldMk cId="4237360187" sldId="261"/>
            <ac:spMk id="49" creationId="{91B4BC63-0094-4DFF-A961-91EF17174FFF}"/>
          </ac:spMkLst>
        </pc:spChg>
        <pc:spChg chg="mod">
          <ac:chgData name="Ravish Verma" userId="0665cef4a3a78684" providerId="LiveId" clId="{925D8C80-50E9-4F39-9298-6B929AD221C5}" dt="2020-10-28T13:55:28.372" v="3161" actId="1036"/>
          <ac:spMkLst>
            <pc:docMk/>
            <pc:sldMk cId="4237360187" sldId="261"/>
            <ac:spMk id="51" creationId="{547E26A3-0A9D-4BF4-BAB2-5873E0A02434}"/>
          </ac:spMkLst>
        </pc:spChg>
        <pc:spChg chg="mod">
          <ac:chgData name="Ravish Verma" userId="0665cef4a3a78684" providerId="LiveId" clId="{925D8C80-50E9-4F39-9298-6B929AD221C5}" dt="2020-10-28T13:54:01.800" v="3101" actId="1076"/>
          <ac:spMkLst>
            <pc:docMk/>
            <pc:sldMk cId="4237360187" sldId="261"/>
            <ac:spMk id="53" creationId="{E518BA60-D7EC-49F2-8DB4-9BF20A31BB1F}"/>
          </ac:spMkLst>
        </pc:spChg>
        <pc:spChg chg="mod">
          <ac:chgData name="Ravish Verma" userId="0665cef4a3a78684" providerId="LiveId" clId="{925D8C80-50E9-4F39-9298-6B929AD221C5}" dt="2020-10-28T13:56:03.794" v="3174" actId="20577"/>
          <ac:spMkLst>
            <pc:docMk/>
            <pc:sldMk cId="4237360187" sldId="261"/>
            <ac:spMk id="55" creationId="{97E9E7AE-0222-4519-BD62-5DF563BA11B8}"/>
          </ac:spMkLst>
        </pc:spChg>
        <pc:spChg chg="mod">
          <ac:chgData name="Ravish Verma" userId="0665cef4a3a78684" providerId="LiveId" clId="{925D8C80-50E9-4F39-9298-6B929AD221C5}" dt="2020-10-28T13:58:01.624" v="3176" actId="20577"/>
          <ac:spMkLst>
            <pc:docMk/>
            <pc:sldMk cId="4237360187" sldId="261"/>
            <ac:spMk id="60" creationId="{DA23A145-4BF6-4460-8595-51C66DCB116C}"/>
          </ac:spMkLst>
        </pc:spChg>
        <pc:spChg chg="mod">
          <ac:chgData name="Ravish Verma" userId="0665cef4a3a78684" providerId="LiveId" clId="{925D8C80-50E9-4F39-9298-6B929AD221C5}" dt="2020-10-28T13:58:09.019" v="3179" actId="20577"/>
          <ac:spMkLst>
            <pc:docMk/>
            <pc:sldMk cId="4237360187" sldId="261"/>
            <ac:spMk id="62" creationId="{8A393E18-5321-4B38-B312-5D5A401577E9}"/>
          </ac:spMkLst>
        </pc:spChg>
        <pc:spChg chg="mod">
          <ac:chgData name="Ravish Verma" userId="0665cef4a3a78684" providerId="LiveId" clId="{925D8C80-50E9-4F39-9298-6B929AD221C5}" dt="2020-10-28T13:58:24.681" v="3186" actId="20577"/>
          <ac:spMkLst>
            <pc:docMk/>
            <pc:sldMk cId="4237360187" sldId="261"/>
            <ac:spMk id="64" creationId="{D3F7C967-95BA-46EB-90E7-068BC953DC54}"/>
          </ac:spMkLst>
        </pc:spChg>
        <pc:cxnChg chg="add">
          <ac:chgData name="Ravish Verma" userId="0665cef4a3a78684" providerId="LiveId" clId="{925D8C80-50E9-4F39-9298-6B929AD221C5}" dt="2020-10-28T14:00:57.325" v="3295" actId="11529"/>
          <ac:cxnSpMkLst>
            <pc:docMk/>
            <pc:sldMk cId="4237360187" sldId="261"/>
            <ac:cxnSpMk id="3" creationId="{501CA156-1E0F-4304-83DB-D13DBB9A28F9}"/>
          </ac:cxnSpMkLst>
        </pc:cxnChg>
        <pc:cxnChg chg="del">
          <ac:chgData name="Ravish Verma" userId="0665cef4a3a78684" providerId="LiveId" clId="{925D8C80-50E9-4F39-9298-6B929AD221C5}" dt="2020-10-28T13:54:54.394" v="3118" actId="478"/>
          <ac:cxnSpMkLst>
            <pc:docMk/>
            <pc:sldMk cId="4237360187" sldId="261"/>
            <ac:cxnSpMk id="41" creationId="{1B7BA073-A890-49EA-98B7-35E71E420A4B}"/>
          </ac:cxnSpMkLst>
        </pc:cxnChg>
        <pc:cxnChg chg="mod">
          <ac:chgData name="Ravish Verma" userId="0665cef4a3a78684" providerId="LiveId" clId="{925D8C80-50E9-4F39-9298-6B929AD221C5}" dt="2020-10-28T13:55:28.372" v="3161" actId="1036"/>
          <ac:cxnSpMkLst>
            <pc:docMk/>
            <pc:sldMk cId="4237360187" sldId="261"/>
            <ac:cxnSpMk id="47" creationId="{1D6247BF-2B32-4A76-B5CB-5F4EF041DD95}"/>
          </ac:cxnSpMkLst>
        </pc:cxnChg>
        <pc:cxnChg chg="mod">
          <ac:chgData name="Ravish Verma" userId="0665cef4a3a78684" providerId="LiveId" clId="{925D8C80-50E9-4F39-9298-6B929AD221C5}" dt="2020-10-28T13:54:11.451" v="3103" actId="1076"/>
          <ac:cxnSpMkLst>
            <pc:docMk/>
            <pc:sldMk cId="4237360187" sldId="261"/>
            <ac:cxnSpMk id="57" creationId="{0BB9D4EE-F20C-4DC3-91FA-1A3188D329EA}"/>
          </ac:cxnSpMkLst>
        </pc:cxnChg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667314232" sldId="262"/>
        </pc:sldMkLst>
      </pc:sldChg>
      <pc:sldChg chg="addSp delSp modSp mod modAnim">
        <pc:chgData name="Ravish Verma" userId="0665cef4a3a78684" providerId="LiveId" clId="{925D8C80-50E9-4F39-9298-6B929AD221C5}" dt="2020-11-07T16:33:59.182" v="3995" actId="20577"/>
        <pc:sldMkLst>
          <pc:docMk/>
          <pc:sldMk cId="674990986" sldId="262"/>
        </pc:sldMkLst>
        <pc:spChg chg="mod">
          <ac:chgData name="Ravish Verma" userId="0665cef4a3a78684" providerId="LiveId" clId="{925D8C80-50E9-4F39-9298-6B929AD221C5}" dt="2020-10-28T14:18:41.062" v="3697" actId="20577"/>
          <ac:spMkLst>
            <pc:docMk/>
            <pc:sldMk cId="674990986" sldId="262"/>
            <ac:spMk id="4" creationId="{25A907FD-500F-4C35-A868-E988C06FF531}"/>
          </ac:spMkLst>
        </pc:spChg>
        <pc:spChg chg="mod">
          <ac:chgData name="Ravish Verma" userId="0665cef4a3a78684" providerId="LiveId" clId="{925D8C80-50E9-4F39-9298-6B929AD221C5}" dt="2020-11-07T16:33:45.088" v="3975" actId="20577"/>
          <ac:spMkLst>
            <pc:docMk/>
            <pc:sldMk cId="674990986" sldId="262"/>
            <ac:spMk id="35" creationId="{FD5A676A-B149-4BF5-9EFD-E239364C384C}"/>
          </ac:spMkLst>
        </pc:spChg>
        <pc:spChg chg="mod">
          <ac:chgData name="Ravish Verma" userId="0665cef4a3a78684" providerId="LiveId" clId="{925D8C80-50E9-4F39-9298-6B929AD221C5}" dt="2020-10-28T14:04:38.618" v="3437" actId="20577"/>
          <ac:spMkLst>
            <pc:docMk/>
            <pc:sldMk cId="674990986" sldId="262"/>
            <ac:spMk id="36" creationId="{01B70F46-280E-44BB-A022-296EF46EA303}"/>
          </ac:spMkLst>
        </pc:spChg>
        <pc:spChg chg="mod">
          <ac:chgData name="Ravish Verma" userId="0665cef4a3a78684" providerId="LiveId" clId="{925D8C80-50E9-4F39-9298-6B929AD221C5}" dt="2020-11-07T16:33:51.687" v="3985" actId="20577"/>
          <ac:spMkLst>
            <pc:docMk/>
            <pc:sldMk cId="674990986" sldId="262"/>
            <ac:spMk id="37" creationId="{658269DC-6E2C-4A11-A448-AAB79BCFBE0E}"/>
          </ac:spMkLst>
        </pc:spChg>
        <pc:spChg chg="mod">
          <ac:chgData name="Ravish Verma" userId="0665cef4a3a78684" providerId="LiveId" clId="{925D8C80-50E9-4F39-9298-6B929AD221C5}" dt="2020-10-28T14:04:53.426" v="3441" actId="20577"/>
          <ac:spMkLst>
            <pc:docMk/>
            <pc:sldMk cId="674990986" sldId="262"/>
            <ac:spMk id="38" creationId="{E43E30D2-7401-4B9B-BB6B-C2B7FB9917B8}"/>
          </ac:spMkLst>
        </pc:spChg>
        <pc:spChg chg="add del mod">
          <ac:chgData name="Ravish Verma" userId="0665cef4a3a78684" providerId="LiveId" clId="{925D8C80-50E9-4F39-9298-6B929AD221C5}" dt="2020-10-28T14:20:48.436" v="3769" actId="20577"/>
          <ac:spMkLst>
            <pc:docMk/>
            <pc:sldMk cId="674990986" sldId="262"/>
            <ac:spMk id="39" creationId="{9FCFD56D-BFF4-471F-BA18-8972C2DBC54F}"/>
          </ac:spMkLst>
        </pc:spChg>
        <pc:spChg chg="mod">
          <ac:chgData name="Ravish Verma" userId="0665cef4a3a78684" providerId="LiveId" clId="{925D8C80-50E9-4F39-9298-6B929AD221C5}" dt="2020-10-28T14:06:21.517" v="3501" actId="1035"/>
          <ac:spMkLst>
            <pc:docMk/>
            <pc:sldMk cId="674990986" sldId="262"/>
            <ac:spMk id="40" creationId="{27E19022-D652-4C7C-ADB9-60C01D7BE50F}"/>
          </ac:spMkLst>
        </pc:spChg>
        <pc:spChg chg="mod">
          <ac:chgData name="Ravish Verma" userId="0665cef4a3a78684" providerId="LiveId" clId="{925D8C80-50E9-4F39-9298-6B929AD221C5}" dt="2020-11-07T16:33:59.182" v="3995" actId="20577"/>
          <ac:spMkLst>
            <pc:docMk/>
            <pc:sldMk cId="674990986" sldId="262"/>
            <ac:spMk id="44" creationId="{6B387CC6-9C2E-4C51-A719-51D926370302}"/>
          </ac:spMkLst>
        </pc:spChg>
        <pc:spChg chg="mod">
          <ac:chgData name="Ravish Verma" userId="0665cef4a3a78684" providerId="LiveId" clId="{925D8C80-50E9-4F39-9298-6B929AD221C5}" dt="2020-10-28T14:02:52.525" v="3368" actId="20577"/>
          <ac:spMkLst>
            <pc:docMk/>
            <pc:sldMk cId="674990986" sldId="262"/>
            <ac:spMk id="49" creationId="{91B4BC63-0094-4DFF-A961-91EF17174FFF}"/>
          </ac:spMkLst>
        </pc:spChg>
        <pc:spChg chg="mod">
          <ac:chgData name="Ravish Verma" userId="0665cef4a3a78684" providerId="LiveId" clId="{925D8C80-50E9-4F39-9298-6B929AD221C5}" dt="2020-10-28T14:03:30.909" v="3371" actId="20577"/>
          <ac:spMkLst>
            <pc:docMk/>
            <pc:sldMk cId="674990986" sldId="262"/>
            <ac:spMk id="60" creationId="{DA23A145-4BF6-4460-8595-51C66DCB116C}"/>
          </ac:spMkLst>
        </pc:spChg>
        <pc:spChg chg="mod">
          <ac:chgData name="Ravish Verma" userId="0665cef4a3a78684" providerId="LiveId" clId="{925D8C80-50E9-4F39-9298-6B929AD221C5}" dt="2020-10-28T14:03:37.601" v="3375" actId="20577"/>
          <ac:spMkLst>
            <pc:docMk/>
            <pc:sldMk cId="674990986" sldId="262"/>
            <ac:spMk id="62" creationId="{8A393E18-5321-4B38-B312-5D5A401577E9}"/>
          </ac:spMkLst>
        </pc:spChg>
        <pc:spChg chg="mod">
          <ac:chgData name="Ravish Verma" userId="0665cef4a3a78684" providerId="LiveId" clId="{925D8C80-50E9-4F39-9298-6B929AD221C5}" dt="2020-10-28T14:03:49.146" v="3383" actId="20577"/>
          <ac:spMkLst>
            <pc:docMk/>
            <pc:sldMk cId="674990986" sldId="262"/>
            <ac:spMk id="64" creationId="{D3F7C967-95BA-46EB-90E7-068BC953DC54}"/>
          </ac:spMkLst>
        </pc:spChg>
        <pc:cxnChg chg="mod">
          <ac:chgData name="Ravish Verma" userId="0665cef4a3a78684" providerId="LiveId" clId="{925D8C80-50E9-4F39-9298-6B929AD221C5}" dt="2020-10-28T14:06:09.164" v="3489" actId="1076"/>
          <ac:cxnSpMkLst>
            <pc:docMk/>
            <pc:sldMk cId="674990986" sldId="262"/>
            <ac:cxnSpMk id="3" creationId="{501CA156-1E0F-4304-83DB-D13DBB9A28F9}"/>
          </ac:cxnSpMkLst>
        </pc:cxnChg>
      </pc:sldChg>
      <pc:sldChg chg="delSp modSp mod delAnim modAnim">
        <pc:chgData name="Ravish Verma" userId="0665cef4a3a78684" providerId="LiveId" clId="{925D8C80-50E9-4F39-9298-6B929AD221C5}" dt="2020-11-07T16:36:18.135" v="4027" actId="20577"/>
        <pc:sldMkLst>
          <pc:docMk/>
          <pc:sldMk cId="2821426536" sldId="263"/>
        </pc:sldMkLst>
        <pc:spChg chg="mod">
          <ac:chgData name="Ravish Verma" userId="0665cef4a3a78684" providerId="LiveId" clId="{925D8C80-50E9-4F39-9298-6B929AD221C5}" dt="2020-10-28T14:18:46.680" v="3699" actId="20577"/>
          <ac:spMkLst>
            <pc:docMk/>
            <pc:sldMk cId="2821426536" sldId="263"/>
            <ac:spMk id="4" creationId="{25A907FD-500F-4C35-A868-E988C06FF531}"/>
          </ac:spMkLst>
        </pc:spChg>
        <pc:spChg chg="mod">
          <ac:chgData name="Ravish Verma" userId="0665cef4a3a78684" providerId="LiveId" clId="{925D8C80-50E9-4F39-9298-6B929AD221C5}" dt="2020-11-07T16:36:06.897" v="4007" actId="20577"/>
          <ac:spMkLst>
            <pc:docMk/>
            <pc:sldMk cId="2821426536" sldId="263"/>
            <ac:spMk id="35" creationId="{FD5A676A-B149-4BF5-9EFD-E239364C384C}"/>
          </ac:spMkLst>
        </pc:spChg>
        <pc:spChg chg="del">
          <ac:chgData name="Ravish Verma" userId="0665cef4a3a78684" providerId="LiveId" clId="{925D8C80-50E9-4F39-9298-6B929AD221C5}" dt="2020-10-28T14:08:57.125" v="3521" actId="478"/>
          <ac:spMkLst>
            <pc:docMk/>
            <pc:sldMk cId="2821426536" sldId="263"/>
            <ac:spMk id="36" creationId="{01B70F46-280E-44BB-A022-296EF46EA303}"/>
          </ac:spMkLst>
        </pc:spChg>
        <pc:spChg chg="mod">
          <ac:chgData name="Ravish Verma" userId="0665cef4a3a78684" providerId="LiveId" clId="{925D8C80-50E9-4F39-9298-6B929AD221C5}" dt="2020-11-07T16:36:12.749" v="4017" actId="20577"/>
          <ac:spMkLst>
            <pc:docMk/>
            <pc:sldMk cId="2821426536" sldId="263"/>
            <ac:spMk id="37" creationId="{658269DC-6E2C-4A11-A448-AAB79BCFBE0E}"/>
          </ac:spMkLst>
        </pc:spChg>
        <pc:spChg chg="del">
          <ac:chgData name="Ravish Verma" userId="0665cef4a3a78684" providerId="LiveId" clId="{925D8C80-50E9-4F39-9298-6B929AD221C5}" dt="2020-10-28T14:08:57.125" v="3521" actId="478"/>
          <ac:spMkLst>
            <pc:docMk/>
            <pc:sldMk cId="2821426536" sldId="263"/>
            <ac:spMk id="38" creationId="{E43E30D2-7401-4B9B-BB6B-C2B7FB9917B8}"/>
          </ac:spMkLst>
        </pc:spChg>
        <pc:spChg chg="del">
          <ac:chgData name="Ravish Verma" userId="0665cef4a3a78684" providerId="LiveId" clId="{925D8C80-50E9-4F39-9298-6B929AD221C5}" dt="2020-10-28T14:08:57.125" v="3521" actId="478"/>
          <ac:spMkLst>
            <pc:docMk/>
            <pc:sldMk cId="2821426536" sldId="263"/>
            <ac:spMk id="39" creationId="{9FCFD56D-BFF4-471F-BA18-8972C2DBC54F}"/>
          </ac:spMkLst>
        </pc:spChg>
        <pc:spChg chg="del">
          <ac:chgData name="Ravish Verma" userId="0665cef4a3a78684" providerId="LiveId" clId="{925D8C80-50E9-4F39-9298-6B929AD221C5}" dt="2020-10-28T14:08:59.152" v="3522" actId="478"/>
          <ac:spMkLst>
            <pc:docMk/>
            <pc:sldMk cId="2821426536" sldId="263"/>
            <ac:spMk id="40" creationId="{27E19022-D652-4C7C-ADB9-60C01D7BE50F}"/>
          </ac:spMkLst>
        </pc:spChg>
        <pc:spChg chg="mod">
          <ac:chgData name="Ravish Verma" userId="0665cef4a3a78684" providerId="LiveId" clId="{925D8C80-50E9-4F39-9298-6B929AD221C5}" dt="2020-11-07T16:36:18.135" v="4027" actId="20577"/>
          <ac:spMkLst>
            <pc:docMk/>
            <pc:sldMk cId="2821426536" sldId="263"/>
            <ac:spMk id="44" creationId="{6B387CC6-9C2E-4C51-A719-51D926370302}"/>
          </ac:spMkLst>
        </pc:spChg>
        <pc:spChg chg="mod">
          <ac:chgData name="Ravish Verma" userId="0665cef4a3a78684" providerId="LiveId" clId="{925D8C80-50E9-4F39-9298-6B929AD221C5}" dt="2020-10-28T14:08:36.202" v="3520" actId="20577"/>
          <ac:spMkLst>
            <pc:docMk/>
            <pc:sldMk cId="2821426536" sldId="263"/>
            <ac:spMk id="45" creationId="{0CD0BCEE-54B6-46AB-89BD-542F17B0C807}"/>
          </ac:spMkLst>
        </pc:spChg>
        <pc:spChg chg="mod">
          <ac:chgData name="Ravish Verma" userId="0665cef4a3a78684" providerId="LiveId" clId="{925D8C80-50E9-4F39-9298-6B929AD221C5}" dt="2020-10-28T14:14:54.760" v="3632" actId="20577"/>
          <ac:spMkLst>
            <pc:docMk/>
            <pc:sldMk cId="2821426536" sldId="263"/>
            <ac:spMk id="49" creationId="{91B4BC63-0094-4DFF-A961-91EF17174FFF}"/>
          </ac:spMkLst>
        </pc:spChg>
        <pc:spChg chg="mod">
          <ac:chgData name="Ravish Verma" userId="0665cef4a3a78684" providerId="LiveId" clId="{925D8C80-50E9-4F39-9298-6B929AD221C5}" dt="2020-10-28T14:09:10.467" v="3527" actId="20577"/>
          <ac:spMkLst>
            <pc:docMk/>
            <pc:sldMk cId="2821426536" sldId="263"/>
            <ac:spMk id="55" creationId="{97E9E7AE-0222-4519-BD62-5DF563BA11B8}"/>
          </ac:spMkLst>
        </pc:spChg>
        <pc:spChg chg="mod">
          <ac:chgData name="Ravish Verma" userId="0665cef4a3a78684" providerId="LiveId" clId="{925D8C80-50E9-4F39-9298-6B929AD221C5}" dt="2020-10-28T14:11:09.967" v="3552" actId="20577"/>
          <ac:spMkLst>
            <pc:docMk/>
            <pc:sldMk cId="2821426536" sldId="263"/>
            <ac:spMk id="60" creationId="{DA23A145-4BF6-4460-8595-51C66DCB116C}"/>
          </ac:spMkLst>
        </pc:spChg>
        <pc:spChg chg="mod">
          <ac:chgData name="Ravish Verma" userId="0665cef4a3a78684" providerId="LiveId" clId="{925D8C80-50E9-4F39-9298-6B929AD221C5}" dt="2020-10-28T14:11:19.744" v="3556" actId="20577"/>
          <ac:spMkLst>
            <pc:docMk/>
            <pc:sldMk cId="2821426536" sldId="263"/>
            <ac:spMk id="62" creationId="{8A393E18-5321-4B38-B312-5D5A401577E9}"/>
          </ac:spMkLst>
        </pc:spChg>
        <pc:spChg chg="mod">
          <ac:chgData name="Ravish Verma" userId="0665cef4a3a78684" providerId="LiveId" clId="{925D8C80-50E9-4F39-9298-6B929AD221C5}" dt="2020-10-28T14:11:29.351" v="3560" actId="20577"/>
          <ac:spMkLst>
            <pc:docMk/>
            <pc:sldMk cId="2821426536" sldId="263"/>
            <ac:spMk id="64" creationId="{D3F7C967-95BA-46EB-90E7-068BC953DC54}"/>
          </ac:spMkLst>
        </pc:spChg>
        <pc:cxnChg chg="del">
          <ac:chgData name="Ravish Verma" userId="0665cef4a3a78684" providerId="LiveId" clId="{925D8C80-50E9-4F39-9298-6B929AD221C5}" dt="2020-10-28T14:08:57.125" v="3521" actId="478"/>
          <ac:cxnSpMkLst>
            <pc:docMk/>
            <pc:sldMk cId="2821426536" sldId="263"/>
            <ac:cxnSpMk id="3" creationId="{501CA156-1E0F-4304-83DB-D13DBB9A28F9}"/>
          </ac:cxnSpMkLst>
        </pc:cxnChg>
      </pc:sldChg>
      <pc:sldChg chg="addSp modSp mod modAnim">
        <pc:chgData name="Ravish Verma" userId="0665cef4a3a78684" providerId="LiveId" clId="{925D8C80-50E9-4F39-9298-6B929AD221C5}" dt="2020-11-07T16:37:10.261" v="4039" actId="20577"/>
        <pc:sldMkLst>
          <pc:docMk/>
          <pc:sldMk cId="885892682" sldId="264"/>
        </pc:sldMkLst>
        <pc:spChg chg="mod">
          <ac:chgData name="Ravish Verma" userId="0665cef4a3a78684" providerId="LiveId" clId="{925D8C80-50E9-4F39-9298-6B929AD221C5}" dt="2020-10-28T14:18:51.310" v="3701" actId="20577"/>
          <ac:spMkLst>
            <pc:docMk/>
            <pc:sldMk cId="885892682" sldId="264"/>
            <ac:spMk id="4" creationId="{25A907FD-500F-4C35-A868-E988C06FF531}"/>
          </ac:spMkLst>
        </pc:spChg>
        <pc:spChg chg="add mod">
          <ac:chgData name="Ravish Verma" userId="0665cef4a3a78684" providerId="LiveId" clId="{925D8C80-50E9-4F39-9298-6B929AD221C5}" dt="2020-10-28T14:13:05.780" v="3577" actId="1076"/>
          <ac:spMkLst>
            <pc:docMk/>
            <pc:sldMk cId="885892682" sldId="264"/>
            <ac:spMk id="33" creationId="{4D0AE7BD-54B2-43D9-9E68-893A61EDF2FE}"/>
          </ac:spMkLst>
        </pc:spChg>
        <pc:spChg chg="mod">
          <ac:chgData name="Ravish Verma" userId="0665cef4a3a78684" providerId="LiveId" clId="{925D8C80-50E9-4F39-9298-6B929AD221C5}" dt="2020-11-07T16:36:57.798" v="4031" actId="20577"/>
          <ac:spMkLst>
            <pc:docMk/>
            <pc:sldMk cId="885892682" sldId="264"/>
            <ac:spMk id="35" creationId="{FD5A676A-B149-4BF5-9EFD-E239364C384C}"/>
          </ac:spMkLst>
        </pc:spChg>
        <pc:spChg chg="mod">
          <ac:chgData name="Ravish Verma" userId="0665cef4a3a78684" providerId="LiveId" clId="{925D8C80-50E9-4F39-9298-6B929AD221C5}" dt="2020-11-07T16:37:05.261" v="4035" actId="20577"/>
          <ac:spMkLst>
            <pc:docMk/>
            <pc:sldMk cId="885892682" sldId="264"/>
            <ac:spMk id="37" creationId="{658269DC-6E2C-4A11-A448-AAB79BCFBE0E}"/>
          </ac:spMkLst>
        </pc:spChg>
        <pc:spChg chg="mod">
          <ac:chgData name="Ravish Verma" userId="0665cef4a3a78684" providerId="LiveId" clId="{925D8C80-50E9-4F39-9298-6B929AD221C5}" dt="2020-11-07T16:37:10.261" v="4039" actId="20577"/>
          <ac:spMkLst>
            <pc:docMk/>
            <pc:sldMk cId="885892682" sldId="264"/>
            <ac:spMk id="44" creationId="{6B387CC6-9C2E-4C51-A719-51D926370302}"/>
          </ac:spMkLst>
        </pc:spChg>
        <pc:spChg chg="mod">
          <ac:chgData name="Ravish Verma" userId="0665cef4a3a78684" providerId="LiveId" clId="{925D8C80-50E9-4F39-9298-6B929AD221C5}" dt="2020-10-28T14:15:05.108" v="3633" actId="20577"/>
          <ac:spMkLst>
            <pc:docMk/>
            <pc:sldMk cId="885892682" sldId="264"/>
            <ac:spMk id="45" creationId="{0CD0BCEE-54B6-46AB-89BD-542F17B0C807}"/>
          </ac:spMkLst>
        </pc:spChg>
        <pc:spChg chg="mod">
          <ac:chgData name="Ravish Verma" userId="0665cef4a3a78684" providerId="LiveId" clId="{925D8C80-50E9-4F39-9298-6B929AD221C5}" dt="2020-10-28T14:14:43.265" v="3621" actId="20577"/>
          <ac:spMkLst>
            <pc:docMk/>
            <pc:sldMk cId="885892682" sldId="264"/>
            <ac:spMk id="49" creationId="{91B4BC63-0094-4DFF-A961-91EF17174FFF}"/>
          </ac:spMkLst>
        </pc:spChg>
        <pc:spChg chg="mod">
          <ac:chgData name="Ravish Verma" userId="0665cef4a3a78684" providerId="LiveId" clId="{925D8C80-50E9-4F39-9298-6B929AD221C5}" dt="2020-10-28T14:13:16.630" v="3579" actId="1076"/>
          <ac:spMkLst>
            <pc:docMk/>
            <pc:sldMk cId="885892682" sldId="264"/>
            <ac:spMk id="53" creationId="{E518BA60-D7EC-49F2-8DB4-9BF20A31BB1F}"/>
          </ac:spMkLst>
        </pc:spChg>
        <pc:spChg chg="mod">
          <ac:chgData name="Ravish Verma" userId="0665cef4a3a78684" providerId="LiveId" clId="{925D8C80-50E9-4F39-9298-6B929AD221C5}" dt="2020-10-28T14:15:31.734" v="3636" actId="20577"/>
          <ac:spMkLst>
            <pc:docMk/>
            <pc:sldMk cId="885892682" sldId="264"/>
            <ac:spMk id="55" creationId="{97E9E7AE-0222-4519-BD62-5DF563BA11B8}"/>
          </ac:spMkLst>
        </pc:spChg>
        <pc:spChg chg="mod">
          <ac:chgData name="Ravish Verma" userId="0665cef4a3a78684" providerId="LiveId" clId="{925D8C80-50E9-4F39-9298-6B929AD221C5}" dt="2020-10-28T14:16:11.203" v="3641" actId="20577"/>
          <ac:spMkLst>
            <pc:docMk/>
            <pc:sldMk cId="885892682" sldId="264"/>
            <ac:spMk id="60" creationId="{DA23A145-4BF6-4460-8595-51C66DCB116C}"/>
          </ac:spMkLst>
        </pc:spChg>
        <pc:spChg chg="mod">
          <ac:chgData name="Ravish Verma" userId="0665cef4a3a78684" providerId="LiveId" clId="{925D8C80-50E9-4F39-9298-6B929AD221C5}" dt="2020-10-28T14:16:15.666" v="3642" actId="20577"/>
          <ac:spMkLst>
            <pc:docMk/>
            <pc:sldMk cId="885892682" sldId="264"/>
            <ac:spMk id="62" creationId="{8A393E18-5321-4B38-B312-5D5A401577E9}"/>
          </ac:spMkLst>
        </pc:spChg>
        <pc:spChg chg="mod">
          <ac:chgData name="Ravish Verma" userId="0665cef4a3a78684" providerId="LiveId" clId="{925D8C80-50E9-4F39-9298-6B929AD221C5}" dt="2020-10-28T14:16:23.248" v="3645" actId="20577"/>
          <ac:spMkLst>
            <pc:docMk/>
            <pc:sldMk cId="885892682" sldId="264"/>
            <ac:spMk id="64" creationId="{D3F7C967-95BA-46EB-90E7-068BC953DC54}"/>
          </ac:spMkLst>
        </pc:spChg>
        <pc:cxnChg chg="mod">
          <ac:chgData name="Ravish Verma" userId="0665cef4a3a78684" providerId="LiveId" clId="{925D8C80-50E9-4F39-9298-6B929AD221C5}" dt="2020-10-28T14:13:16.630" v="3579" actId="1076"/>
          <ac:cxnSpMkLst>
            <pc:docMk/>
            <pc:sldMk cId="885892682" sldId="264"/>
            <ac:cxnSpMk id="57" creationId="{0BB9D4EE-F20C-4DC3-91FA-1A3188D329EA}"/>
          </ac:cxnSpMkLst>
        </pc:cxnChg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1991482336" sldId="264"/>
        </pc:sldMkLst>
      </pc:sldChg>
      <pc:sldChg chg="modSp mod">
        <pc:chgData name="Ravish Verma" userId="0665cef4a3a78684" providerId="LiveId" clId="{925D8C80-50E9-4F39-9298-6B929AD221C5}" dt="2020-11-07T16:38:00.225" v="4062" actId="20577"/>
        <pc:sldMkLst>
          <pc:docMk/>
          <pc:sldMk cId="1148259937" sldId="265"/>
        </pc:sldMkLst>
        <pc:spChg chg="mod">
          <ac:chgData name="Ravish Verma" userId="0665cef4a3a78684" providerId="LiveId" clId="{925D8C80-50E9-4F39-9298-6B929AD221C5}" dt="2020-10-28T15:46:20.211" v="3923" actId="20577"/>
          <ac:spMkLst>
            <pc:docMk/>
            <pc:sldMk cId="1148259937" sldId="265"/>
            <ac:spMk id="4" creationId="{25A907FD-500F-4C35-A868-E988C06FF531}"/>
          </ac:spMkLst>
        </pc:spChg>
        <pc:spChg chg="mod">
          <ac:chgData name="Ravish Verma" userId="0665cef4a3a78684" providerId="LiveId" clId="{925D8C80-50E9-4F39-9298-6B929AD221C5}" dt="2020-11-07T16:37:54.274" v="4053" actId="20577"/>
          <ac:spMkLst>
            <pc:docMk/>
            <pc:sldMk cId="1148259937" sldId="265"/>
            <ac:spMk id="35" creationId="{FD5A676A-B149-4BF5-9EFD-E239364C384C}"/>
          </ac:spMkLst>
        </pc:spChg>
        <pc:spChg chg="mod">
          <ac:chgData name="Ravish Verma" userId="0665cef4a3a78684" providerId="LiveId" clId="{925D8C80-50E9-4F39-9298-6B929AD221C5}" dt="2020-11-07T16:37:51.682" v="4052" actId="20577"/>
          <ac:spMkLst>
            <pc:docMk/>
            <pc:sldMk cId="1148259937" sldId="265"/>
            <ac:spMk id="37" creationId="{658269DC-6E2C-4A11-A448-AAB79BCFBE0E}"/>
          </ac:spMkLst>
        </pc:spChg>
        <pc:spChg chg="mod">
          <ac:chgData name="Ravish Verma" userId="0665cef4a3a78684" providerId="LiveId" clId="{925D8C80-50E9-4F39-9298-6B929AD221C5}" dt="2020-11-07T16:38:00.225" v="4062" actId="20577"/>
          <ac:spMkLst>
            <pc:docMk/>
            <pc:sldMk cId="1148259937" sldId="265"/>
            <ac:spMk id="44" creationId="{6B387CC6-9C2E-4C51-A719-51D926370302}"/>
          </ac:spMkLst>
        </pc:spChg>
        <pc:spChg chg="mod">
          <ac:chgData name="Ravish Verma" userId="0665cef4a3a78684" providerId="LiveId" clId="{925D8C80-50E9-4F39-9298-6B929AD221C5}" dt="2020-10-28T14:17:29.147" v="3682" actId="20577"/>
          <ac:spMkLst>
            <pc:docMk/>
            <pc:sldMk cId="1148259937" sldId="265"/>
            <ac:spMk id="45" creationId="{0CD0BCEE-54B6-46AB-89BD-542F17B0C807}"/>
          </ac:spMkLst>
        </pc:spChg>
        <pc:spChg chg="mod">
          <ac:chgData name="Ravish Verma" userId="0665cef4a3a78684" providerId="LiveId" clId="{925D8C80-50E9-4F39-9298-6B929AD221C5}" dt="2020-10-28T14:17:04.248" v="3680" actId="20577"/>
          <ac:spMkLst>
            <pc:docMk/>
            <pc:sldMk cId="1148259937" sldId="265"/>
            <ac:spMk id="49" creationId="{91B4BC63-0094-4DFF-A961-91EF17174FFF}"/>
          </ac:spMkLst>
        </pc:spChg>
        <pc:spChg chg="mod">
          <ac:chgData name="Ravish Verma" userId="0665cef4a3a78684" providerId="LiveId" clId="{925D8C80-50E9-4F39-9298-6B929AD221C5}" dt="2020-10-28T14:17:32.793" v="3683" actId="20577"/>
          <ac:spMkLst>
            <pc:docMk/>
            <pc:sldMk cId="1148259937" sldId="265"/>
            <ac:spMk id="55" creationId="{97E9E7AE-0222-4519-BD62-5DF563BA11B8}"/>
          </ac:spMkLst>
        </pc:spChg>
        <pc:spChg chg="mod">
          <ac:chgData name="Ravish Verma" userId="0665cef4a3a78684" providerId="LiveId" clId="{925D8C80-50E9-4F39-9298-6B929AD221C5}" dt="2020-10-28T14:17:50.685" v="3685" actId="20577"/>
          <ac:spMkLst>
            <pc:docMk/>
            <pc:sldMk cId="1148259937" sldId="265"/>
            <ac:spMk id="60" creationId="{DA23A145-4BF6-4460-8595-51C66DCB116C}"/>
          </ac:spMkLst>
        </pc:spChg>
        <pc:spChg chg="mod">
          <ac:chgData name="Ravish Verma" userId="0665cef4a3a78684" providerId="LiveId" clId="{925D8C80-50E9-4F39-9298-6B929AD221C5}" dt="2020-10-28T14:17:55.257" v="3687" actId="20577"/>
          <ac:spMkLst>
            <pc:docMk/>
            <pc:sldMk cId="1148259937" sldId="265"/>
            <ac:spMk id="62" creationId="{8A393E18-5321-4B38-B312-5D5A401577E9}"/>
          </ac:spMkLst>
        </pc:spChg>
        <pc:spChg chg="mod">
          <ac:chgData name="Ravish Verma" userId="0665cef4a3a78684" providerId="LiveId" clId="{925D8C80-50E9-4F39-9298-6B929AD221C5}" dt="2020-10-28T14:18:08.315" v="3693" actId="20577"/>
          <ac:spMkLst>
            <pc:docMk/>
            <pc:sldMk cId="1148259937" sldId="265"/>
            <ac:spMk id="64" creationId="{D3F7C967-95BA-46EB-90E7-068BC953DC54}"/>
          </ac:spMkLst>
        </pc:spChg>
      </pc:sldChg>
      <pc:sldChg chg="addSp delSp modSp mod addAnim delAnim modAnim">
        <pc:chgData name="Ravish Verma" userId="0665cef4a3a78684" providerId="LiveId" clId="{925D8C80-50E9-4F39-9298-6B929AD221C5}" dt="2020-11-07T16:39:12.914" v="4072" actId="20577"/>
        <pc:sldMkLst>
          <pc:docMk/>
          <pc:sldMk cId="1760538743" sldId="266"/>
        </pc:sldMkLst>
        <pc:spChg chg="del">
          <ac:chgData name="Ravish Verma" userId="0665cef4a3a78684" providerId="LiveId" clId="{925D8C80-50E9-4F39-9298-6B929AD221C5}" dt="2020-10-28T14:19:05.721" v="3704" actId="478"/>
          <ac:spMkLst>
            <pc:docMk/>
            <pc:sldMk cId="1760538743" sldId="266"/>
            <ac:spMk id="4" creationId="{25A907FD-500F-4C35-A868-E988C06FF531}"/>
          </ac:spMkLst>
        </pc:spChg>
        <pc:spChg chg="del">
          <ac:chgData name="Ravish Verma" userId="0665cef4a3a78684" providerId="LiveId" clId="{925D8C80-50E9-4F39-9298-6B929AD221C5}" dt="2020-10-28T14:19:08.354" v="3705" actId="478"/>
          <ac:spMkLst>
            <pc:docMk/>
            <pc:sldMk cId="1760538743" sldId="266"/>
            <ac:spMk id="33" creationId="{4D0AE7BD-54B2-43D9-9E68-893A61EDF2FE}"/>
          </ac:spMkLst>
        </pc:spChg>
        <pc:spChg chg="mod">
          <ac:chgData name="Ravish Verma" userId="0665cef4a3a78684" providerId="LiveId" clId="{925D8C80-50E9-4F39-9298-6B929AD221C5}" dt="2020-11-07T16:39:07.367" v="4067" actId="20577"/>
          <ac:spMkLst>
            <pc:docMk/>
            <pc:sldMk cId="1760538743" sldId="266"/>
            <ac:spMk id="35" creationId="{FD5A676A-B149-4BF5-9EFD-E239364C384C}"/>
          </ac:spMkLst>
        </pc:spChg>
        <pc:spChg chg="add mod">
          <ac:chgData name="Ravish Verma" userId="0665cef4a3a78684" providerId="LiveId" clId="{925D8C80-50E9-4F39-9298-6B929AD221C5}" dt="2020-10-28T14:22:18.593" v="3859" actId="20577"/>
          <ac:spMkLst>
            <pc:docMk/>
            <pc:sldMk cId="1760538743" sldId="266"/>
            <ac:spMk id="36" creationId="{D6063538-EBF5-405A-A9F8-13E6035DE462}"/>
          </ac:spMkLst>
        </pc:spChg>
        <pc:spChg chg="mod">
          <ac:chgData name="Ravish Verma" userId="0665cef4a3a78684" providerId="LiveId" clId="{925D8C80-50E9-4F39-9298-6B929AD221C5}" dt="2020-11-07T16:39:12.914" v="4072" actId="20577"/>
          <ac:spMkLst>
            <pc:docMk/>
            <pc:sldMk cId="1760538743" sldId="266"/>
            <ac:spMk id="37" creationId="{658269DC-6E2C-4A11-A448-AAB79BCFBE0E}"/>
          </ac:spMkLst>
        </pc:spChg>
        <pc:spChg chg="add mod">
          <ac:chgData name="Ravish Verma" userId="0665cef4a3a78684" providerId="LiveId" clId="{925D8C80-50E9-4F39-9298-6B929AD221C5}" dt="2020-10-28T14:22:27.657" v="3865" actId="20577"/>
          <ac:spMkLst>
            <pc:docMk/>
            <pc:sldMk cId="1760538743" sldId="266"/>
            <ac:spMk id="38" creationId="{53610C6C-379C-45E6-9A66-D68920AC9FBC}"/>
          </ac:spMkLst>
        </pc:spChg>
        <pc:spChg chg="add mod">
          <ac:chgData name="Ravish Verma" userId="0665cef4a3a78684" providerId="LiveId" clId="{925D8C80-50E9-4F39-9298-6B929AD221C5}" dt="2020-10-28T14:22:40.562" v="3869" actId="20577"/>
          <ac:spMkLst>
            <pc:docMk/>
            <pc:sldMk cId="1760538743" sldId="266"/>
            <ac:spMk id="39" creationId="{88789131-112E-42F3-87A6-E2434D728654}"/>
          </ac:spMkLst>
        </pc:spChg>
        <pc:spChg chg="add mod">
          <ac:chgData name="Ravish Verma" userId="0665cef4a3a78684" providerId="LiveId" clId="{925D8C80-50E9-4F39-9298-6B929AD221C5}" dt="2020-10-28T14:23:26.051" v="3876" actId="20577"/>
          <ac:spMkLst>
            <pc:docMk/>
            <pc:sldMk cId="1760538743" sldId="266"/>
            <ac:spMk id="40" creationId="{2EBE15CF-8C00-47E1-B318-6F70575026E4}"/>
          </ac:spMkLst>
        </pc:spChg>
        <pc:spChg chg="add mod">
          <ac:chgData name="Ravish Verma" userId="0665cef4a3a78684" providerId="LiveId" clId="{925D8C80-50E9-4F39-9298-6B929AD221C5}" dt="2020-10-28T14:23:39.613" v="3880" actId="20577"/>
          <ac:spMkLst>
            <pc:docMk/>
            <pc:sldMk cId="1760538743" sldId="266"/>
            <ac:spMk id="41" creationId="{065344A5-3683-4932-9A68-D18B2D89BFA3}"/>
          </ac:spMkLst>
        </pc:spChg>
        <pc:spChg chg="add mod">
          <ac:chgData name="Ravish Verma" userId="0665cef4a3a78684" providerId="LiveId" clId="{925D8C80-50E9-4F39-9298-6B929AD221C5}" dt="2020-10-28T14:23:55.711" v="3884" actId="20577"/>
          <ac:spMkLst>
            <pc:docMk/>
            <pc:sldMk cId="1760538743" sldId="266"/>
            <ac:spMk id="42" creationId="{63DC577B-98DD-4313-BA06-73EC061720CB}"/>
          </ac:spMkLst>
        </pc:spChg>
        <pc:spChg chg="add del mod">
          <ac:chgData name="Ravish Verma" userId="0665cef4a3a78684" providerId="LiveId" clId="{925D8C80-50E9-4F39-9298-6B929AD221C5}" dt="2020-10-28T14:24:17.377" v="3890" actId="478"/>
          <ac:spMkLst>
            <pc:docMk/>
            <pc:sldMk cId="1760538743" sldId="266"/>
            <ac:spMk id="43" creationId="{7D3C57DE-59D4-4EF1-AFE7-879A0F58293C}"/>
          </ac:spMkLst>
        </pc:spChg>
        <pc:spChg chg="del">
          <ac:chgData name="Ravish Verma" userId="0665cef4a3a78684" providerId="LiveId" clId="{925D8C80-50E9-4F39-9298-6B929AD221C5}" dt="2020-10-28T14:19:23.259" v="3708" actId="478"/>
          <ac:spMkLst>
            <pc:docMk/>
            <pc:sldMk cId="1760538743" sldId="266"/>
            <ac:spMk id="44" creationId="{6B387CC6-9C2E-4C51-A719-51D926370302}"/>
          </ac:spMkLst>
        </pc:spChg>
        <pc:spChg chg="del">
          <ac:chgData name="Ravish Verma" userId="0665cef4a3a78684" providerId="LiveId" clId="{925D8C80-50E9-4F39-9298-6B929AD221C5}" dt="2020-10-28T14:19:17.015" v="3706" actId="478"/>
          <ac:spMkLst>
            <pc:docMk/>
            <pc:sldMk cId="1760538743" sldId="266"/>
            <ac:spMk id="45" creationId="{0CD0BCEE-54B6-46AB-89BD-542F17B0C807}"/>
          </ac:spMkLst>
        </pc:spChg>
        <pc:spChg chg="add mod">
          <ac:chgData name="Ravish Verma" userId="0665cef4a3a78684" providerId="LiveId" clId="{925D8C80-50E9-4F39-9298-6B929AD221C5}" dt="2020-10-28T14:24:55.009" v="3918" actId="1076"/>
          <ac:spMkLst>
            <pc:docMk/>
            <pc:sldMk cId="1760538743" sldId="266"/>
            <ac:spMk id="46" creationId="{CE99C7D7-903B-4DA7-AC3A-907307C6271E}"/>
          </ac:spMkLst>
        </pc:spChg>
        <pc:spChg chg="del">
          <ac:chgData name="Ravish Verma" userId="0665cef4a3a78684" providerId="LiveId" clId="{925D8C80-50E9-4F39-9298-6B929AD221C5}" dt="2020-10-28T14:19:17.015" v="3706" actId="478"/>
          <ac:spMkLst>
            <pc:docMk/>
            <pc:sldMk cId="1760538743" sldId="266"/>
            <ac:spMk id="49" creationId="{91B4BC63-0094-4DFF-A961-91EF17174FFF}"/>
          </ac:spMkLst>
        </pc:spChg>
        <pc:spChg chg="del">
          <ac:chgData name="Ravish Verma" userId="0665cef4a3a78684" providerId="LiveId" clId="{925D8C80-50E9-4F39-9298-6B929AD221C5}" dt="2020-10-28T14:19:20.677" v="3707" actId="478"/>
          <ac:spMkLst>
            <pc:docMk/>
            <pc:sldMk cId="1760538743" sldId="266"/>
            <ac:spMk id="51" creationId="{547E26A3-0A9D-4BF4-BAB2-5873E0A02434}"/>
          </ac:spMkLst>
        </pc:spChg>
        <pc:spChg chg="del">
          <ac:chgData name="Ravish Verma" userId="0665cef4a3a78684" providerId="LiveId" clId="{925D8C80-50E9-4F39-9298-6B929AD221C5}" dt="2020-10-28T14:19:40.659" v="3716" actId="478"/>
          <ac:spMkLst>
            <pc:docMk/>
            <pc:sldMk cId="1760538743" sldId="266"/>
            <ac:spMk id="53" creationId="{E518BA60-D7EC-49F2-8DB4-9BF20A31BB1F}"/>
          </ac:spMkLst>
        </pc:spChg>
        <pc:spChg chg="add del">
          <ac:chgData name="Ravish Verma" userId="0665cef4a3a78684" providerId="LiveId" clId="{925D8C80-50E9-4F39-9298-6B929AD221C5}" dt="2020-10-28T14:19:30.418" v="3711" actId="478"/>
          <ac:spMkLst>
            <pc:docMk/>
            <pc:sldMk cId="1760538743" sldId="266"/>
            <ac:spMk id="55" creationId="{97E9E7AE-0222-4519-BD62-5DF563BA11B8}"/>
          </ac:spMkLst>
        </pc:spChg>
        <pc:spChg chg="del">
          <ac:chgData name="Ravish Verma" userId="0665cef4a3a78684" providerId="LiveId" clId="{925D8C80-50E9-4F39-9298-6B929AD221C5}" dt="2020-10-28T14:19:33.253" v="3712" actId="478"/>
          <ac:spMkLst>
            <pc:docMk/>
            <pc:sldMk cId="1760538743" sldId="266"/>
            <ac:spMk id="60" creationId="{DA23A145-4BF6-4460-8595-51C66DCB116C}"/>
          </ac:spMkLst>
        </pc:spChg>
        <pc:spChg chg="del">
          <ac:chgData name="Ravish Verma" userId="0665cef4a3a78684" providerId="LiveId" clId="{925D8C80-50E9-4F39-9298-6B929AD221C5}" dt="2020-10-28T14:19:37.125" v="3714" actId="478"/>
          <ac:spMkLst>
            <pc:docMk/>
            <pc:sldMk cId="1760538743" sldId="266"/>
            <ac:spMk id="62" creationId="{8A393E18-5321-4B38-B312-5D5A401577E9}"/>
          </ac:spMkLst>
        </pc:spChg>
        <pc:spChg chg="del">
          <ac:chgData name="Ravish Verma" userId="0665cef4a3a78684" providerId="LiveId" clId="{925D8C80-50E9-4F39-9298-6B929AD221C5}" dt="2020-10-28T14:19:38.770" v="3715" actId="478"/>
          <ac:spMkLst>
            <pc:docMk/>
            <pc:sldMk cId="1760538743" sldId="266"/>
            <ac:spMk id="64" creationId="{D3F7C967-95BA-46EB-90E7-068BC953DC54}"/>
          </ac:spMkLst>
        </pc:spChg>
        <pc:cxnChg chg="add mod">
          <ac:chgData name="Ravish Verma" userId="0665cef4a3a78684" providerId="LiveId" clId="{925D8C80-50E9-4F39-9298-6B929AD221C5}" dt="2020-10-28T14:24:08.696" v="3886" actId="1076"/>
          <ac:cxnSpMkLst>
            <pc:docMk/>
            <pc:sldMk cId="1760538743" sldId="266"/>
            <ac:cxnSpMk id="3" creationId="{B5EF1AFF-89F8-445A-9F6D-226F9401E972}"/>
          </ac:cxnSpMkLst>
        </pc:cxnChg>
        <pc:cxnChg chg="del">
          <ac:chgData name="Ravish Verma" userId="0665cef4a3a78684" providerId="LiveId" clId="{925D8C80-50E9-4F39-9298-6B929AD221C5}" dt="2020-10-28T14:19:20.677" v="3707" actId="478"/>
          <ac:cxnSpMkLst>
            <pc:docMk/>
            <pc:sldMk cId="1760538743" sldId="266"/>
            <ac:cxnSpMk id="47" creationId="{1D6247BF-2B32-4A76-B5CB-5F4EF041DD95}"/>
          </ac:cxnSpMkLst>
        </pc:cxnChg>
        <pc:cxnChg chg="del">
          <ac:chgData name="Ravish Verma" userId="0665cef4a3a78684" providerId="LiveId" clId="{925D8C80-50E9-4F39-9298-6B929AD221C5}" dt="2020-10-28T14:19:34.394" v="3713" actId="478"/>
          <ac:cxnSpMkLst>
            <pc:docMk/>
            <pc:sldMk cId="1760538743" sldId="266"/>
            <ac:cxnSpMk id="57" creationId="{0BB9D4EE-F20C-4DC3-91FA-1A3188D329EA}"/>
          </ac:cxnSpMkLst>
        </pc:cxnChg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2038368314" sldId="269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2346952408" sldId="270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122285781" sldId="271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2357368068" sldId="272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1581026924" sldId="273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622448331" sldId="274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747840664" sldId="275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34179462" sldId="276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075250953" sldId="277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3492661587" sldId="278"/>
        </pc:sldMkLst>
      </pc:sldChg>
      <pc:sldChg chg="del">
        <pc:chgData name="Ravish Verma" userId="0665cef4a3a78684" providerId="LiveId" clId="{925D8C80-50E9-4F39-9298-6B929AD221C5}" dt="2020-09-20T13:09:47.622" v="0" actId="47"/>
        <pc:sldMkLst>
          <pc:docMk/>
          <pc:sldMk cId="4096495222" sldId="279"/>
        </pc:sldMkLst>
      </pc:sldChg>
    </pc:docChg>
  </pc:docChgLst>
  <pc:docChgLst>
    <pc:chgData name="Ravish Verma" userId="0665cef4a3a78684" providerId="LiveId" clId="{779ECA38-263C-44EF-A4A4-7386DC3ACF5E}"/>
    <pc:docChg chg="undo custSel addSld modSld modSection">
      <pc:chgData name="Ravish Verma" userId="0665cef4a3a78684" providerId="LiveId" clId="{779ECA38-263C-44EF-A4A4-7386DC3ACF5E}" dt="2020-06-15T14:50:32.977" v="2017" actId="1035"/>
      <pc:docMkLst>
        <pc:docMk/>
      </pc:docMkLst>
      <pc:sldChg chg="addSp delSp modSp mod addAnim delAnim modAnim">
        <pc:chgData name="Ravish Verma" userId="0665cef4a3a78684" providerId="LiveId" clId="{779ECA38-263C-44EF-A4A4-7386DC3ACF5E}" dt="2020-06-14T12:53:40.201" v="1996" actId="20577"/>
        <pc:sldMkLst>
          <pc:docMk/>
          <pc:sldMk cId="4279666789" sldId="257"/>
        </pc:sldMkLst>
        <pc:spChg chg="mod">
          <ac:chgData name="Ravish Verma" userId="0665cef4a3a78684" providerId="LiveId" clId="{779ECA38-263C-44EF-A4A4-7386DC3ACF5E}" dt="2020-06-14T11:42:43.622" v="1352" actId="1076"/>
          <ac:spMkLst>
            <pc:docMk/>
            <pc:sldMk cId="4279666789" sldId="257"/>
            <ac:spMk id="4" creationId="{F7686AED-FF21-4618-9ABA-BAB42A7FF4A2}"/>
          </ac:spMkLst>
        </pc:spChg>
        <pc:spChg chg="mod">
          <ac:chgData name="Ravish Verma" userId="0665cef4a3a78684" providerId="LiveId" clId="{779ECA38-263C-44EF-A4A4-7386DC3ACF5E}" dt="2020-06-14T11:43:44.991" v="1364" actId="1076"/>
          <ac:spMkLst>
            <pc:docMk/>
            <pc:sldMk cId="4279666789" sldId="257"/>
            <ac:spMk id="6" creationId="{F7B772B5-32DD-4F3D-961A-6D5157C11937}"/>
          </ac:spMkLst>
        </pc:spChg>
        <pc:spChg chg="add mod">
          <ac:chgData name="Ravish Verma" userId="0665cef4a3a78684" providerId="LiveId" clId="{779ECA38-263C-44EF-A4A4-7386DC3ACF5E}" dt="2020-06-14T12:53:40.201" v="1996" actId="20577"/>
          <ac:spMkLst>
            <pc:docMk/>
            <pc:sldMk cId="4279666789" sldId="257"/>
            <ac:spMk id="28" creationId="{3F04EB2D-3560-477E-A6FB-3D7844A3367A}"/>
          </ac:spMkLst>
        </pc:spChg>
        <pc:spChg chg="del">
          <ac:chgData name="Ravish Verma" userId="0665cef4a3a78684" providerId="LiveId" clId="{779ECA38-263C-44EF-A4A4-7386DC3ACF5E}" dt="2020-06-14T11:43:19.387" v="1358" actId="478"/>
          <ac:spMkLst>
            <pc:docMk/>
            <pc:sldMk cId="4279666789" sldId="257"/>
            <ac:spMk id="54" creationId="{4417BE1C-155C-4B22-8589-48ED016DD7FF}"/>
          </ac:spMkLst>
        </pc:spChg>
        <pc:spChg chg="add del mod">
          <ac:chgData name="Ravish Verma" userId="0665cef4a3a78684" providerId="LiveId" clId="{779ECA38-263C-44EF-A4A4-7386DC3ACF5E}" dt="2020-06-14T11:43:07.860" v="1357" actId="1076"/>
          <ac:spMkLst>
            <pc:docMk/>
            <pc:sldMk cId="4279666789" sldId="257"/>
            <ac:spMk id="57" creationId="{2F98B60D-D5CC-46EB-9D0D-EBC1BCBC6F83}"/>
          </ac:spMkLst>
        </pc:spChg>
      </pc:sldChg>
      <pc:sldChg chg="modSp mod modAnim">
        <pc:chgData name="Ravish Verma" userId="0665cef4a3a78684" providerId="LiveId" clId="{779ECA38-263C-44EF-A4A4-7386DC3ACF5E}" dt="2020-06-15T14:50:32.977" v="2017" actId="1035"/>
        <pc:sldMkLst>
          <pc:docMk/>
          <pc:sldMk cId="4293097482" sldId="258"/>
        </pc:sldMkLst>
        <pc:spChg chg="mod">
          <ac:chgData name="Ravish Verma" userId="0665cef4a3a78684" providerId="LiveId" clId="{779ECA38-263C-44EF-A4A4-7386DC3ACF5E}" dt="2020-06-15T14:50:32.977" v="2017" actId="1035"/>
          <ac:spMkLst>
            <pc:docMk/>
            <pc:sldMk cId="4293097482" sldId="258"/>
            <ac:spMk id="19" creationId="{272D29BA-21C6-4E92-9541-8BAE47000932}"/>
          </ac:spMkLst>
        </pc:spChg>
        <pc:spChg chg="mod">
          <ac:chgData name="Ravish Verma" userId="0665cef4a3a78684" providerId="LiveId" clId="{779ECA38-263C-44EF-A4A4-7386DC3ACF5E}" dt="2020-06-15T14:50:32.977" v="2017" actId="1035"/>
          <ac:spMkLst>
            <pc:docMk/>
            <pc:sldMk cId="4293097482" sldId="258"/>
            <ac:spMk id="20" creationId="{40854A39-05B8-40F9-99D7-39D333385D0F}"/>
          </ac:spMkLst>
        </pc:spChg>
        <pc:spChg chg="mod">
          <ac:chgData name="Ravish Verma" userId="0665cef4a3a78684" providerId="LiveId" clId="{779ECA38-263C-44EF-A4A4-7386DC3ACF5E}" dt="2020-06-15T14:50:22.526" v="1998" actId="1076"/>
          <ac:spMkLst>
            <pc:docMk/>
            <pc:sldMk cId="4293097482" sldId="258"/>
            <ac:spMk id="23" creationId="{D6419D83-0FFA-440E-BB11-1CF596CBEE56}"/>
          </ac:spMkLst>
        </pc:spChg>
        <pc:picChg chg="mod">
          <ac:chgData name="Ravish Verma" userId="0665cef4a3a78684" providerId="LiveId" clId="{779ECA38-263C-44EF-A4A4-7386DC3ACF5E}" dt="2020-06-15T14:50:26.764" v="2000" actId="1076"/>
          <ac:picMkLst>
            <pc:docMk/>
            <pc:sldMk cId="4293097482" sldId="258"/>
            <ac:picMk id="18" creationId="{1F70CD9F-E228-4827-AD8A-66D661C74023}"/>
          </ac:picMkLst>
        </pc:picChg>
        <pc:picChg chg="mod">
          <ac:chgData name="Ravish Verma" userId="0665cef4a3a78684" providerId="LiveId" clId="{779ECA38-263C-44EF-A4A4-7386DC3ACF5E}" dt="2020-06-15T14:50:24.210" v="1999" actId="1076"/>
          <ac:picMkLst>
            <pc:docMk/>
            <pc:sldMk cId="4293097482" sldId="258"/>
            <ac:picMk id="22" creationId="{96CCA734-DD06-4004-94BF-19D4A3281222}"/>
          </ac:picMkLst>
        </pc:picChg>
      </pc:sldChg>
      <pc:sldChg chg="modAnim">
        <pc:chgData name="Ravish Verma" userId="0665cef4a3a78684" providerId="LiveId" clId="{779ECA38-263C-44EF-A4A4-7386DC3ACF5E}" dt="2020-06-14T11:45:45.059" v="1378"/>
        <pc:sldMkLst>
          <pc:docMk/>
          <pc:sldMk cId="3267299816" sldId="259"/>
        </pc:sldMkLst>
      </pc:sldChg>
      <pc:sldChg chg="addSp delSp modSp mod modAnim">
        <pc:chgData name="Ravish Verma" userId="0665cef4a3a78684" providerId="LiveId" clId="{779ECA38-263C-44EF-A4A4-7386DC3ACF5E}" dt="2020-06-14T11:03:58.739" v="256" actId="1036"/>
        <pc:sldMkLst>
          <pc:docMk/>
          <pc:sldMk cId="2818762019" sldId="261"/>
        </pc:sldMkLst>
        <pc:spChg chg="add mod">
          <ac:chgData name="Ravish Verma" userId="0665cef4a3a78684" providerId="LiveId" clId="{779ECA38-263C-44EF-A4A4-7386DC3ACF5E}" dt="2020-06-14T10:57:18.099" v="51" actId="1076"/>
          <ac:spMkLst>
            <pc:docMk/>
            <pc:sldMk cId="2818762019" sldId="261"/>
            <ac:spMk id="2" creationId="{0ECD01F2-9A73-4057-9906-AA8E78D3C0CF}"/>
          </ac:spMkLst>
        </pc:spChg>
        <pc:spChg chg="add mod">
          <ac:chgData name="Ravish Verma" userId="0665cef4a3a78684" providerId="LiveId" clId="{779ECA38-263C-44EF-A4A4-7386DC3ACF5E}" dt="2020-06-14T10:59:27.514" v="99" actId="1076"/>
          <ac:spMkLst>
            <pc:docMk/>
            <pc:sldMk cId="2818762019" sldId="261"/>
            <ac:spMk id="13" creationId="{85D4F8EF-934F-4A9C-BA3C-01B4947713F9}"/>
          </ac:spMkLst>
        </pc:spChg>
        <pc:spChg chg="add mod">
          <ac:chgData name="Ravish Verma" userId="0665cef4a3a78684" providerId="LiveId" clId="{779ECA38-263C-44EF-A4A4-7386DC3ACF5E}" dt="2020-06-14T11:03:58.739" v="256" actId="1036"/>
          <ac:spMkLst>
            <pc:docMk/>
            <pc:sldMk cId="2818762019" sldId="261"/>
            <ac:spMk id="14" creationId="{D1B9C8DF-7D86-4358-BD85-F40B17F59960}"/>
          </ac:spMkLst>
        </pc:spChg>
        <pc:spChg chg="add mod">
          <ac:chgData name="Ravish Verma" userId="0665cef4a3a78684" providerId="LiveId" clId="{779ECA38-263C-44EF-A4A4-7386DC3ACF5E}" dt="2020-06-14T11:03:46.682" v="254" actId="1076"/>
          <ac:spMkLst>
            <pc:docMk/>
            <pc:sldMk cId="2818762019" sldId="261"/>
            <ac:spMk id="15" creationId="{1796BC04-2E55-4725-ACB1-09A4E43A9EE6}"/>
          </ac:spMkLst>
        </pc:spChg>
        <pc:picChg chg="add mod">
          <ac:chgData name="Ravish Verma" userId="0665cef4a3a78684" providerId="LiveId" clId="{779ECA38-263C-44EF-A4A4-7386DC3ACF5E}" dt="2020-06-14T10:53:41.185" v="30" actId="1076"/>
          <ac:picMkLst>
            <pc:docMk/>
            <pc:sldMk cId="2818762019" sldId="261"/>
            <ac:picMk id="5" creationId="{84D05261-1275-4EB6-BA26-923B4AA3A558}"/>
          </ac:picMkLst>
        </pc:picChg>
        <pc:picChg chg="add del mod">
          <ac:chgData name="Ravish Verma" userId="0665cef4a3a78684" providerId="LiveId" clId="{779ECA38-263C-44EF-A4A4-7386DC3ACF5E}" dt="2020-06-14T10:56:33.288" v="41" actId="478"/>
          <ac:picMkLst>
            <pc:docMk/>
            <pc:sldMk cId="2818762019" sldId="261"/>
            <ac:picMk id="7" creationId="{3241E652-2BAC-47D2-AE70-9F83A1085902}"/>
          </ac:picMkLst>
        </pc:picChg>
        <pc:picChg chg="add mod ord">
          <ac:chgData name="Ravish Verma" userId="0665cef4a3a78684" providerId="LiveId" clId="{779ECA38-263C-44EF-A4A4-7386DC3ACF5E}" dt="2020-06-14T10:57:40.885" v="71" actId="1076"/>
          <ac:picMkLst>
            <pc:docMk/>
            <pc:sldMk cId="2818762019" sldId="261"/>
            <ac:picMk id="8" creationId="{E15F67A3-75C5-4972-BADE-850129235D11}"/>
          </ac:picMkLst>
        </pc:picChg>
        <pc:picChg chg="add mod">
          <ac:chgData name="Ravish Verma" userId="0665cef4a3a78684" providerId="LiveId" clId="{779ECA38-263C-44EF-A4A4-7386DC3ACF5E}" dt="2020-06-14T10:57:40.885" v="71" actId="1076"/>
          <ac:picMkLst>
            <pc:docMk/>
            <pc:sldMk cId="2818762019" sldId="261"/>
            <ac:picMk id="10" creationId="{AABCCEC2-95AD-4213-AE8F-C6C464B43271}"/>
          </ac:picMkLst>
        </pc:picChg>
        <pc:picChg chg="add del mod">
          <ac:chgData name="Ravish Verma" userId="0665cef4a3a78684" providerId="LiveId" clId="{779ECA38-263C-44EF-A4A4-7386DC3ACF5E}" dt="2020-06-14T10:57:28.372" v="70" actId="478"/>
          <ac:picMkLst>
            <pc:docMk/>
            <pc:sldMk cId="2818762019" sldId="261"/>
            <ac:picMk id="11" creationId="{A83CCFCC-18CC-45E2-888D-17FC06B30EE5}"/>
          </ac:picMkLst>
        </pc:picChg>
        <pc:picChg chg="add del mod">
          <ac:chgData name="Ravish Verma" userId="0665cef4a3a78684" providerId="LiveId" clId="{779ECA38-263C-44EF-A4A4-7386DC3ACF5E}" dt="2020-06-14T10:57:28.372" v="70" actId="478"/>
          <ac:picMkLst>
            <pc:docMk/>
            <pc:sldMk cId="2818762019" sldId="261"/>
            <ac:picMk id="12" creationId="{1FDEFABB-2C23-4324-8919-09EB960F0E01}"/>
          </ac:picMkLst>
        </pc:picChg>
      </pc:sldChg>
      <pc:sldChg chg="addSp delSp modSp new mod delAnim modAnim">
        <pc:chgData name="Ravish Verma" userId="0665cef4a3a78684" providerId="LiveId" clId="{779ECA38-263C-44EF-A4A4-7386DC3ACF5E}" dt="2020-06-14T11:34:25.559" v="1106"/>
        <pc:sldMkLst>
          <pc:docMk/>
          <pc:sldMk cId="667314232" sldId="262"/>
        </pc:sldMkLst>
        <pc:spChg chg="del">
          <ac:chgData name="Ravish Verma" userId="0665cef4a3a78684" providerId="LiveId" clId="{779ECA38-263C-44EF-A4A4-7386DC3ACF5E}" dt="2020-06-14T11:04:13.892" v="258" actId="478"/>
          <ac:spMkLst>
            <pc:docMk/>
            <pc:sldMk cId="667314232" sldId="262"/>
            <ac:spMk id="2" creationId="{DF26D925-7CA3-404B-98B8-5515A2344D96}"/>
          </ac:spMkLst>
        </pc:spChg>
        <pc:spChg chg="del">
          <ac:chgData name="Ravish Verma" userId="0665cef4a3a78684" providerId="LiveId" clId="{779ECA38-263C-44EF-A4A4-7386DC3ACF5E}" dt="2020-06-14T11:04:15.111" v="259" actId="478"/>
          <ac:spMkLst>
            <pc:docMk/>
            <pc:sldMk cId="667314232" sldId="262"/>
            <ac:spMk id="3" creationId="{1130EF46-0ECC-44C1-9B56-EA6EA102591F}"/>
          </ac:spMkLst>
        </pc:spChg>
        <pc:spChg chg="add mod">
          <ac:chgData name="Ravish Verma" userId="0665cef4a3a78684" providerId="LiveId" clId="{779ECA38-263C-44EF-A4A4-7386DC3ACF5E}" dt="2020-06-14T11:08:19.566" v="337" actId="20577"/>
          <ac:spMkLst>
            <pc:docMk/>
            <pc:sldMk cId="667314232" sldId="262"/>
            <ac:spMk id="25" creationId="{443161DF-23E5-4206-B00E-605D560EC2EB}"/>
          </ac:spMkLst>
        </pc:spChg>
        <pc:spChg chg="add mod">
          <ac:chgData name="Ravish Verma" userId="0665cef4a3a78684" providerId="LiveId" clId="{779ECA38-263C-44EF-A4A4-7386DC3ACF5E}" dt="2020-06-14T11:12:17.776" v="418" actId="14100"/>
          <ac:spMkLst>
            <pc:docMk/>
            <pc:sldMk cId="667314232" sldId="262"/>
            <ac:spMk id="26" creationId="{72745C97-375C-4F64-B0CF-59AC6710D9A6}"/>
          </ac:spMkLst>
        </pc:spChg>
        <pc:spChg chg="add mod">
          <ac:chgData name="Ravish Verma" userId="0665cef4a3a78684" providerId="LiveId" clId="{779ECA38-263C-44EF-A4A4-7386DC3ACF5E}" dt="2020-06-14T11:09:48.745" v="406" actId="1076"/>
          <ac:spMkLst>
            <pc:docMk/>
            <pc:sldMk cId="667314232" sldId="262"/>
            <ac:spMk id="27" creationId="{587C35C4-0DBD-4C36-B315-E908C82A99CC}"/>
          </ac:spMkLst>
        </pc:spChg>
        <pc:spChg chg="add mod">
          <ac:chgData name="Ravish Verma" userId="0665cef4a3a78684" providerId="LiveId" clId="{779ECA38-263C-44EF-A4A4-7386DC3ACF5E}" dt="2020-06-14T11:09:48.745" v="406" actId="1076"/>
          <ac:spMkLst>
            <pc:docMk/>
            <pc:sldMk cId="667314232" sldId="262"/>
            <ac:spMk id="28" creationId="{D941AA85-8FB2-4E16-9A22-58D8DF328FDA}"/>
          </ac:spMkLst>
        </pc:spChg>
        <pc:spChg chg="add mod">
          <ac:chgData name="Ravish Verma" userId="0665cef4a3a78684" providerId="LiveId" clId="{779ECA38-263C-44EF-A4A4-7386DC3ACF5E}" dt="2020-06-14T11:12:23.931" v="421" actId="20577"/>
          <ac:spMkLst>
            <pc:docMk/>
            <pc:sldMk cId="667314232" sldId="262"/>
            <ac:spMk id="29" creationId="{052C735E-46B0-4B4D-9477-AFB98F241C71}"/>
          </ac:spMkLst>
        </pc:spChg>
        <pc:spChg chg="add mod">
          <ac:chgData name="Ravish Verma" userId="0665cef4a3a78684" providerId="LiveId" clId="{779ECA38-263C-44EF-A4A4-7386DC3ACF5E}" dt="2020-06-14T11:13:34.919" v="463" actId="20577"/>
          <ac:spMkLst>
            <pc:docMk/>
            <pc:sldMk cId="667314232" sldId="262"/>
            <ac:spMk id="30" creationId="{ADF8C5F5-DD20-4922-80A7-5CCD2F044F2C}"/>
          </ac:spMkLst>
        </pc:spChg>
        <pc:spChg chg="add mod">
          <ac:chgData name="Ravish Verma" userId="0665cef4a3a78684" providerId="LiveId" clId="{779ECA38-263C-44EF-A4A4-7386DC3ACF5E}" dt="2020-06-14T11:14:15.107" v="475" actId="20577"/>
          <ac:spMkLst>
            <pc:docMk/>
            <pc:sldMk cId="667314232" sldId="262"/>
            <ac:spMk id="34" creationId="{37DFB590-5D2C-443E-8C77-2EF7A5F807A3}"/>
          </ac:spMkLst>
        </pc:spChg>
        <pc:spChg chg="add del mod">
          <ac:chgData name="Ravish Verma" userId="0665cef4a3a78684" providerId="LiveId" clId="{779ECA38-263C-44EF-A4A4-7386DC3ACF5E}" dt="2020-06-14T11:14:20.720" v="477" actId="478"/>
          <ac:spMkLst>
            <pc:docMk/>
            <pc:sldMk cId="667314232" sldId="262"/>
            <ac:spMk id="35" creationId="{6B3E875C-212E-4C95-A688-57F6027AB3D9}"/>
          </ac:spMkLst>
        </pc:spChg>
        <pc:spChg chg="add mod">
          <ac:chgData name="Ravish Verma" userId="0665cef4a3a78684" providerId="LiveId" clId="{779ECA38-263C-44EF-A4A4-7386DC3ACF5E}" dt="2020-06-14T11:18:32.442" v="592" actId="14100"/>
          <ac:spMkLst>
            <pc:docMk/>
            <pc:sldMk cId="667314232" sldId="262"/>
            <ac:spMk id="36" creationId="{3202D00E-9956-4AFC-B453-E220FB305D35}"/>
          </ac:spMkLst>
        </pc:spChg>
        <pc:spChg chg="add mod">
          <ac:chgData name="Ravish Verma" userId="0665cef4a3a78684" providerId="LiveId" clId="{779ECA38-263C-44EF-A4A4-7386DC3ACF5E}" dt="2020-06-14T11:16:16.607" v="545" actId="20577"/>
          <ac:spMkLst>
            <pc:docMk/>
            <pc:sldMk cId="667314232" sldId="262"/>
            <ac:spMk id="53" creationId="{1A4B009E-24D1-4312-9B81-870FD57DE73A}"/>
          </ac:spMkLst>
        </pc:spChg>
        <pc:spChg chg="add mod">
          <ac:chgData name="Ravish Verma" userId="0665cef4a3a78684" providerId="LiveId" clId="{779ECA38-263C-44EF-A4A4-7386DC3ACF5E}" dt="2020-06-14T11:16:30.369" v="550" actId="20577"/>
          <ac:spMkLst>
            <pc:docMk/>
            <pc:sldMk cId="667314232" sldId="262"/>
            <ac:spMk id="54" creationId="{C5B5920B-7CCC-4C51-AA2A-E5A78C7CC969}"/>
          </ac:spMkLst>
        </pc:spChg>
        <pc:spChg chg="add del mod">
          <ac:chgData name="Ravish Verma" userId="0665cef4a3a78684" providerId="LiveId" clId="{779ECA38-263C-44EF-A4A4-7386DC3ACF5E}" dt="2020-06-14T11:19:23.129" v="596" actId="478"/>
          <ac:spMkLst>
            <pc:docMk/>
            <pc:sldMk cId="667314232" sldId="262"/>
            <ac:spMk id="55" creationId="{5BEF03C4-8FAA-400D-B4D6-CF53432074FC}"/>
          </ac:spMkLst>
        </pc:spChg>
        <pc:spChg chg="add del mod">
          <ac:chgData name="Ravish Verma" userId="0665cef4a3a78684" providerId="LiveId" clId="{779ECA38-263C-44EF-A4A4-7386DC3ACF5E}" dt="2020-06-14T11:16:52.672" v="559" actId="478"/>
          <ac:spMkLst>
            <pc:docMk/>
            <pc:sldMk cId="667314232" sldId="262"/>
            <ac:spMk id="56" creationId="{71881194-5737-4971-B1B9-6CCA1FE0A478}"/>
          </ac:spMkLst>
        </pc:spChg>
        <pc:spChg chg="add mod">
          <ac:chgData name="Ravish Verma" userId="0665cef4a3a78684" providerId="LiveId" clId="{779ECA38-263C-44EF-A4A4-7386DC3ACF5E}" dt="2020-06-14T11:19:43.939" v="601" actId="14100"/>
          <ac:spMkLst>
            <pc:docMk/>
            <pc:sldMk cId="667314232" sldId="262"/>
            <ac:spMk id="57" creationId="{03100C7A-437D-4273-8C74-7A05B2987429}"/>
          </ac:spMkLst>
        </pc:spChg>
        <pc:spChg chg="add del mod">
          <ac:chgData name="Ravish Verma" userId="0665cef4a3a78684" providerId="LiveId" clId="{779ECA38-263C-44EF-A4A4-7386DC3ACF5E}" dt="2020-06-14T11:19:21.004" v="595" actId="478"/>
          <ac:spMkLst>
            <pc:docMk/>
            <pc:sldMk cId="667314232" sldId="262"/>
            <ac:spMk id="58" creationId="{163E4178-5DE3-4D6B-BA1D-CEA94FFAC8D2}"/>
          </ac:spMkLst>
        </pc:spChg>
        <pc:spChg chg="add mod">
          <ac:chgData name="Ravish Verma" userId="0665cef4a3a78684" providerId="LiveId" clId="{779ECA38-263C-44EF-A4A4-7386DC3ACF5E}" dt="2020-06-14T11:17:14.225" v="588" actId="5793"/>
          <ac:spMkLst>
            <pc:docMk/>
            <pc:sldMk cId="667314232" sldId="262"/>
            <ac:spMk id="59" creationId="{FEFD0410-DB2C-4FE2-A138-198BAD60B2B1}"/>
          </ac:spMkLst>
        </pc:spChg>
        <pc:spChg chg="add mod">
          <ac:chgData name="Ravish Verma" userId="0665cef4a3a78684" providerId="LiveId" clId="{779ECA38-263C-44EF-A4A4-7386DC3ACF5E}" dt="2020-06-14T11:21:39.537" v="620" actId="20577"/>
          <ac:spMkLst>
            <pc:docMk/>
            <pc:sldMk cId="667314232" sldId="262"/>
            <ac:spMk id="60" creationId="{07F938A9-2D19-44A2-810E-C2297AF3F125}"/>
          </ac:spMkLst>
        </pc:spChg>
        <pc:spChg chg="add mod">
          <ac:chgData name="Ravish Verma" userId="0665cef4a3a78684" providerId="LiveId" clId="{779ECA38-263C-44EF-A4A4-7386DC3ACF5E}" dt="2020-06-14T11:22:06.729" v="626" actId="20577"/>
          <ac:spMkLst>
            <pc:docMk/>
            <pc:sldMk cId="667314232" sldId="262"/>
            <ac:spMk id="85" creationId="{961C312F-3B24-4F9C-9A8C-A7483F6CC94D}"/>
          </ac:spMkLst>
        </pc:spChg>
        <pc:spChg chg="add mod">
          <ac:chgData name="Ravish Verma" userId="0665cef4a3a78684" providerId="LiveId" clId="{779ECA38-263C-44EF-A4A4-7386DC3ACF5E}" dt="2020-06-14T11:22:16.741" v="628" actId="1076"/>
          <ac:spMkLst>
            <pc:docMk/>
            <pc:sldMk cId="667314232" sldId="262"/>
            <ac:spMk id="86" creationId="{9FA63CAC-5D0A-41AA-BA2E-15C57AA3255D}"/>
          </ac:spMkLst>
        </pc:spChg>
        <pc:spChg chg="add mod">
          <ac:chgData name="Ravish Verma" userId="0665cef4a3a78684" providerId="LiveId" clId="{779ECA38-263C-44EF-A4A4-7386DC3ACF5E}" dt="2020-06-14T11:25:10.615" v="812" actId="1036"/>
          <ac:spMkLst>
            <pc:docMk/>
            <pc:sldMk cId="667314232" sldId="262"/>
            <ac:spMk id="87" creationId="{7FE7E4D6-0108-47D2-B15B-043C64D6EC10}"/>
          </ac:spMkLst>
        </pc:spChg>
        <pc:spChg chg="add mod">
          <ac:chgData name="Ravish Verma" userId="0665cef4a3a78684" providerId="LiveId" clId="{779ECA38-263C-44EF-A4A4-7386DC3ACF5E}" dt="2020-06-14T11:25:10.615" v="812" actId="1036"/>
          <ac:spMkLst>
            <pc:docMk/>
            <pc:sldMk cId="667314232" sldId="262"/>
            <ac:spMk id="88" creationId="{CFE6C1A8-9F01-464B-B22F-5D2E6B75C0A2}"/>
          </ac:spMkLst>
        </pc:spChg>
        <pc:spChg chg="add mod">
          <ac:chgData name="Ravish Verma" userId="0665cef4a3a78684" providerId="LiveId" clId="{779ECA38-263C-44EF-A4A4-7386DC3ACF5E}" dt="2020-06-14T11:25:10.615" v="812" actId="1036"/>
          <ac:spMkLst>
            <pc:docMk/>
            <pc:sldMk cId="667314232" sldId="262"/>
            <ac:spMk id="89" creationId="{07A8059D-CDF0-4144-BEBD-6A9E7E9BE536}"/>
          </ac:spMkLst>
        </pc:spChg>
        <pc:spChg chg="add del mod">
          <ac:chgData name="Ravish Verma" userId="0665cef4a3a78684" providerId="LiveId" clId="{779ECA38-263C-44EF-A4A4-7386DC3ACF5E}" dt="2020-06-14T11:24:45.578" v="772" actId="478"/>
          <ac:spMkLst>
            <pc:docMk/>
            <pc:sldMk cId="667314232" sldId="262"/>
            <ac:spMk id="90" creationId="{58BA034A-F2B9-4D8A-8E60-8B9E7CB47FF0}"/>
          </ac:spMkLst>
        </pc:spChg>
        <pc:spChg chg="add mod">
          <ac:chgData name="Ravish Verma" userId="0665cef4a3a78684" providerId="LiveId" clId="{779ECA38-263C-44EF-A4A4-7386DC3ACF5E}" dt="2020-06-14T11:25:10.615" v="812" actId="1036"/>
          <ac:spMkLst>
            <pc:docMk/>
            <pc:sldMk cId="667314232" sldId="262"/>
            <ac:spMk id="91" creationId="{B26C769E-88CC-4739-ABA5-735F6CF0E96F}"/>
          </ac:spMkLst>
        </pc:spChg>
        <pc:spChg chg="add mod">
          <ac:chgData name="Ravish Verma" userId="0665cef4a3a78684" providerId="LiveId" clId="{779ECA38-263C-44EF-A4A4-7386DC3ACF5E}" dt="2020-06-14T11:33:30.496" v="1103" actId="5793"/>
          <ac:spMkLst>
            <pc:docMk/>
            <pc:sldMk cId="667314232" sldId="262"/>
            <ac:spMk id="92" creationId="{35F1F3A9-F1BB-4455-B2C4-28F137DA9AF6}"/>
          </ac:spMkLst>
        </pc:spChg>
        <pc:spChg chg="add mod">
          <ac:chgData name="Ravish Verma" userId="0665cef4a3a78684" providerId="LiveId" clId="{779ECA38-263C-44EF-A4A4-7386DC3ACF5E}" dt="2020-06-14T11:26:07.234" v="877" actId="20577"/>
          <ac:spMkLst>
            <pc:docMk/>
            <pc:sldMk cId="667314232" sldId="262"/>
            <ac:spMk id="93" creationId="{0E7ECB75-56CA-4138-9058-5C5970C16B14}"/>
          </ac:spMkLst>
        </pc:spChg>
        <pc:spChg chg="add mod">
          <ac:chgData name="Ravish Verma" userId="0665cef4a3a78684" providerId="LiveId" clId="{779ECA38-263C-44EF-A4A4-7386DC3ACF5E}" dt="2020-06-14T11:26:32.306" v="923" actId="20577"/>
          <ac:spMkLst>
            <pc:docMk/>
            <pc:sldMk cId="667314232" sldId="262"/>
            <ac:spMk id="94" creationId="{1C9DA657-9480-49E0-A4AA-9D2C0F893FAD}"/>
          </ac:spMkLst>
        </pc:spChg>
        <pc:spChg chg="add mod">
          <ac:chgData name="Ravish Verma" userId="0665cef4a3a78684" providerId="LiveId" clId="{779ECA38-263C-44EF-A4A4-7386DC3ACF5E}" dt="2020-06-14T11:26:50.374" v="960" actId="1035"/>
          <ac:spMkLst>
            <pc:docMk/>
            <pc:sldMk cId="667314232" sldId="262"/>
            <ac:spMk id="95" creationId="{B132B499-9C70-4B7B-9A18-58745629E95A}"/>
          </ac:spMkLst>
        </pc:spChg>
        <pc:spChg chg="add mod">
          <ac:chgData name="Ravish Verma" userId="0665cef4a3a78684" providerId="LiveId" clId="{779ECA38-263C-44EF-A4A4-7386DC3ACF5E}" dt="2020-06-14T11:33:33.592" v="1105" actId="20577"/>
          <ac:spMkLst>
            <pc:docMk/>
            <pc:sldMk cId="667314232" sldId="262"/>
            <ac:spMk id="96" creationId="{C5CC4537-1EEF-4BA8-8709-BEE0739D9C39}"/>
          </ac:spMkLst>
        </pc:spChg>
        <pc:spChg chg="add mod">
          <ac:chgData name="Ravish Verma" userId="0665cef4a3a78684" providerId="LiveId" clId="{779ECA38-263C-44EF-A4A4-7386DC3ACF5E}" dt="2020-06-14T11:27:10.131" v="997" actId="20577"/>
          <ac:spMkLst>
            <pc:docMk/>
            <pc:sldMk cId="667314232" sldId="262"/>
            <ac:spMk id="97" creationId="{41F48616-788B-478D-9535-13C2500ED4A0}"/>
          </ac:spMkLst>
        </pc:spChg>
        <pc:spChg chg="add mod">
          <ac:chgData name="Ravish Verma" userId="0665cef4a3a78684" providerId="LiveId" clId="{779ECA38-263C-44EF-A4A4-7386DC3ACF5E}" dt="2020-06-14T11:27:35.716" v="1039" actId="20577"/>
          <ac:spMkLst>
            <pc:docMk/>
            <pc:sldMk cId="667314232" sldId="262"/>
            <ac:spMk id="98" creationId="{A77F6CDF-2788-4830-BB9D-E6B7277B702A}"/>
          </ac:spMkLst>
        </pc:spChg>
        <pc:spChg chg="add del mod">
          <ac:chgData name="Ravish Verma" userId="0665cef4a3a78684" providerId="LiveId" clId="{779ECA38-263C-44EF-A4A4-7386DC3ACF5E}" dt="2020-06-14T11:27:40.462" v="1041" actId="478"/>
          <ac:spMkLst>
            <pc:docMk/>
            <pc:sldMk cId="667314232" sldId="262"/>
            <ac:spMk id="99" creationId="{5831A142-FDE3-45F9-8D19-75C43A7F84D8}"/>
          </ac:spMkLst>
        </pc:spChg>
        <pc:spChg chg="add mod">
          <ac:chgData name="Ravish Verma" userId="0665cef4a3a78684" providerId="LiveId" clId="{779ECA38-263C-44EF-A4A4-7386DC3ACF5E}" dt="2020-06-14T11:28:56.780" v="1086" actId="1036"/>
          <ac:spMkLst>
            <pc:docMk/>
            <pc:sldMk cId="667314232" sldId="262"/>
            <ac:spMk id="100" creationId="{D40599C3-BBE4-4C21-8934-665C8B4C4944}"/>
          </ac:spMkLst>
        </pc:spChg>
        <pc:picChg chg="add mod">
          <ac:chgData name="Ravish Verma" userId="0665cef4a3a78684" providerId="LiveId" clId="{779ECA38-263C-44EF-A4A4-7386DC3ACF5E}" dt="2020-06-14T11:04:21.796" v="260"/>
          <ac:picMkLst>
            <pc:docMk/>
            <pc:sldMk cId="667314232" sldId="262"/>
            <ac:picMk id="4" creationId="{3DA61DBE-4AB7-43C1-B5F7-47880CE08263}"/>
          </ac:picMkLst>
        </pc:picChg>
        <pc:picChg chg="add mod">
          <ac:chgData name="Ravish Verma" userId="0665cef4a3a78684" providerId="LiveId" clId="{779ECA38-263C-44EF-A4A4-7386DC3ACF5E}" dt="2020-06-14T11:04:49.984" v="264" actId="14100"/>
          <ac:picMkLst>
            <pc:docMk/>
            <pc:sldMk cId="667314232" sldId="262"/>
            <ac:picMk id="5" creationId="{258C6DC6-F10D-4229-B810-305E36E6774D}"/>
          </ac:picMkLst>
        </pc:picChg>
        <pc:picChg chg="add mod">
          <ac:chgData name="Ravish Verma" userId="0665cef4a3a78684" providerId="LiveId" clId="{779ECA38-263C-44EF-A4A4-7386DC3ACF5E}" dt="2020-06-14T11:06:44.707" v="274" actId="1076"/>
          <ac:picMkLst>
            <pc:docMk/>
            <pc:sldMk cId="667314232" sldId="262"/>
            <ac:picMk id="7" creationId="{53E649D1-EFCB-4B35-AC3F-3C827A17B5FA}"/>
          </ac:picMkLst>
        </pc:picChg>
        <pc:picChg chg="add del mod">
          <ac:chgData name="Ravish Verma" userId="0665cef4a3a78684" providerId="LiveId" clId="{779ECA38-263C-44EF-A4A4-7386DC3ACF5E}" dt="2020-06-14T11:07:12.280" v="279" actId="478"/>
          <ac:picMkLst>
            <pc:docMk/>
            <pc:sldMk cId="667314232" sldId="262"/>
            <ac:picMk id="16" creationId="{684537A0-AAE9-42BD-B615-166C0D8716D7}"/>
          </ac:picMkLst>
        </pc:picChg>
        <pc:picChg chg="add mod">
          <ac:chgData name="Ravish Verma" userId="0665cef4a3a78684" providerId="LiveId" clId="{779ECA38-263C-44EF-A4A4-7386DC3ACF5E}" dt="2020-06-14T11:07:21.667" v="281" actId="1076"/>
          <ac:picMkLst>
            <pc:docMk/>
            <pc:sldMk cId="667314232" sldId="262"/>
            <ac:picMk id="17" creationId="{E1299556-0892-4C10-85C4-F181A55E1A0A}"/>
          </ac:picMkLst>
        </pc:picChg>
        <pc:picChg chg="add mod">
          <ac:chgData name="Ravish Verma" userId="0665cef4a3a78684" providerId="LiveId" clId="{779ECA38-263C-44EF-A4A4-7386DC3ACF5E}" dt="2020-06-14T11:07:26.269" v="283" actId="1076"/>
          <ac:picMkLst>
            <pc:docMk/>
            <pc:sldMk cId="667314232" sldId="262"/>
            <ac:picMk id="19" creationId="{1F216929-39E0-492B-8A06-C87219E747C5}"/>
          </ac:picMkLst>
        </pc:picChg>
        <pc:picChg chg="add mod">
          <ac:chgData name="Ravish Verma" userId="0665cef4a3a78684" providerId="LiveId" clId="{779ECA38-263C-44EF-A4A4-7386DC3ACF5E}" dt="2020-06-14T11:07:30.705" v="285" actId="1076"/>
          <ac:picMkLst>
            <pc:docMk/>
            <pc:sldMk cId="667314232" sldId="262"/>
            <ac:picMk id="21" creationId="{2C34751E-07E4-4681-8813-CEDC0B4E0774}"/>
          </ac:picMkLst>
        </pc:picChg>
        <pc:picChg chg="add mod">
          <ac:chgData name="Ravish Verma" userId="0665cef4a3a78684" providerId="LiveId" clId="{779ECA38-263C-44EF-A4A4-7386DC3ACF5E}" dt="2020-06-14T11:15:28.032" v="499" actId="1035"/>
          <ac:picMkLst>
            <pc:docMk/>
            <pc:sldMk cId="667314232" sldId="262"/>
            <ac:picMk id="37" creationId="{6FE92F65-F052-4736-A1BD-611264BFB063}"/>
          </ac:picMkLst>
        </pc:picChg>
        <pc:picChg chg="add mod">
          <ac:chgData name="Ravish Verma" userId="0665cef4a3a78684" providerId="LiveId" clId="{779ECA38-263C-44EF-A4A4-7386DC3ACF5E}" dt="2020-06-14T11:15:32.515" v="513" actId="1036"/>
          <ac:picMkLst>
            <pc:docMk/>
            <pc:sldMk cId="667314232" sldId="262"/>
            <ac:picMk id="38" creationId="{BD6D2C64-D764-4B6F-A2D1-77048A48A490}"/>
          </ac:picMkLst>
        </pc:picChg>
        <pc:picChg chg="add mod">
          <ac:chgData name="Ravish Verma" userId="0665cef4a3a78684" providerId="LiveId" clId="{779ECA38-263C-44EF-A4A4-7386DC3ACF5E}" dt="2020-06-14T11:15:34.968" v="524" actId="1035"/>
          <ac:picMkLst>
            <pc:docMk/>
            <pc:sldMk cId="667314232" sldId="262"/>
            <ac:picMk id="39" creationId="{7047CA99-D7C8-44DF-A263-24728E73D25A}"/>
          </ac:picMkLst>
        </pc:picChg>
        <pc:picChg chg="add mod">
          <ac:chgData name="Ravish Verma" userId="0665cef4a3a78684" providerId="LiveId" clId="{779ECA38-263C-44EF-A4A4-7386DC3ACF5E}" dt="2020-06-14T11:15:37.701" v="534" actId="1035"/>
          <ac:picMkLst>
            <pc:docMk/>
            <pc:sldMk cId="667314232" sldId="262"/>
            <ac:picMk id="40" creationId="{189D256E-8F2B-4AF7-9515-52D33744A94D}"/>
          </ac:picMkLst>
        </pc:picChg>
        <pc:picChg chg="add mod">
          <ac:chgData name="Ravish Verma" userId="0665cef4a3a78684" providerId="LiveId" clId="{779ECA38-263C-44EF-A4A4-7386DC3ACF5E}" dt="2020-06-14T11:15:45.100" v="536" actId="1076"/>
          <ac:picMkLst>
            <pc:docMk/>
            <pc:sldMk cId="667314232" sldId="262"/>
            <ac:picMk id="41" creationId="{021A5AAA-14E6-4545-9C42-8EAFAB139E4C}"/>
          </ac:picMkLst>
        </pc:picChg>
        <pc:picChg chg="add mod">
          <ac:chgData name="Ravish Verma" userId="0665cef4a3a78684" providerId="LiveId" clId="{779ECA38-263C-44EF-A4A4-7386DC3ACF5E}" dt="2020-06-14T11:15:45.100" v="536" actId="1076"/>
          <ac:picMkLst>
            <pc:docMk/>
            <pc:sldMk cId="667314232" sldId="262"/>
            <ac:picMk id="42" creationId="{EDE33C24-F30D-49A7-8B76-ECDD8FFED446}"/>
          </ac:picMkLst>
        </pc:picChg>
        <pc:picChg chg="add mod">
          <ac:chgData name="Ravish Verma" userId="0665cef4a3a78684" providerId="LiveId" clId="{779ECA38-263C-44EF-A4A4-7386DC3ACF5E}" dt="2020-06-14T11:15:45.100" v="536" actId="1076"/>
          <ac:picMkLst>
            <pc:docMk/>
            <pc:sldMk cId="667314232" sldId="262"/>
            <ac:picMk id="43" creationId="{8E26A4A5-54F9-4A62-9674-C323E9EBF0DA}"/>
          </ac:picMkLst>
        </pc:picChg>
        <pc:picChg chg="add mod">
          <ac:chgData name="Ravish Verma" userId="0665cef4a3a78684" providerId="LiveId" clId="{779ECA38-263C-44EF-A4A4-7386DC3ACF5E}" dt="2020-06-14T11:15:45.100" v="536" actId="1076"/>
          <ac:picMkLst>
            <pc:docMk/>
            <pc:sldMk cId="667314232" sldId="262"/>
            <ac:picMk id="44" creationId="{75B2F44E-1E36-4495-8E57-93420411E305}"/>
          </ac:picMkLst>
        </pc:picChg>
        <pc:picChg chg="add mod">
          <ac:chgData name="Ravish Verma" userId="0665cef4a3a78684" providerId="LiveId" clId="{779ECA38-263C-44EF-A4A4-7386DC3ACF5E}" dt="2020-06-14T11:15:50.707" v="538" actId="1076"/>
          <ac:picMkLst>
            <pc:docMk/>
            <pc:sldMk cId="667314232" sldId="262"/>
            <ac:picMk id="45" creationId="{BF0CCDE0-7390-4ABF-93E1-F7329380485D}"/>
          </ac:picMkLst>
        </pc:picChg>
        <pc:picChg chg="add mod">
          <ac:chgData name="Ravish Verma" userId="0665cef4a3a78684" providerId="LiveId" clId="{779ECA38-263C-44EF-A4A4-7386DC3ACF5E}" dt="2020-06-14T11:15:50.707" v="538" actId="1076"/>
          <ac:picMkLst>
            <pc:docMk/>
            <pc:sldMk cId="667314232" sldId="262"/>
            <ac:picMk id="46" creationId="{EA76966A-408F-4009-91AB-8A61F820CF77}"/>
          </ac:picMkLst>
        </pc:picChg>
        <pc:picChg chg="add mod">
          <ac:chgData name="Ravish Verma" userId="0665cef4a3a78684" providerId="LiveId" clId="{779ECA38-263C-44EF-A4A4-7386DC3ACF5E}" dt="2020-06-14T11:15:50.707" v="538" actId="1076"/>
          <ac:picMkLst>
            <pc:docMk/>
            <pc:sldMk cId="667314232" sldId="262"/>
            <ac:picMk id="47" creationId="{4D69D246-0B32-4990-8B8B-03D6A9FE506F}"/>
          </ac:picMkLst>
        </pc:picChg>
        <pc:picChg chg="add mod">
          <ac:chgData name="Ravish Verma" userId="0665cef4a3a78684" providerId="LiveId" clId="{779ECA38-263C-44EF-A4A4-7386DC3ACF5E}" dt="2020-06-14T11:15:50.707" v="538" actId="1076"/>
          <ac:picMkLst>
            <pc:docMk/>
            <pc:sldMk cId="667314232" sldId="262"/>
            <ac:picMk id="48" creationId="{0F31852F-99F6-4FDE-AFB9-031AE28D431F}"/>
          </ac:picMkLst>
        </pc:picChg>
        <pc:picChg chg="add mod">
          <ac:chgData name="Ravish Verma" userId="0665cef4a3a78684" providerId="LiveId" clId="{779ECA38-263C-44EF-A4A4-7386DC3ACF5E}" dt="2020-06-14T11:15:55.253" v="540" actId="1076"/>
          <ac:picMkLst>
            <pc:docMk/>
            <pc:sldMk cId="667314232" sldId="262"/>
            <ac:picMk id="49" creationId="{0B941764-0931-4839-BA3A-47029B38ECDA}"/>
          </ac:picMkLst>
        </pc:picChg>
        <pc:picChg chg="add mod">
          <ac:chgData name="Ravish Verma" userId="0665cef4a3a78684" providerId="LiveId" clId="{779ECA38-263C-44EF-A4A4-7386DC3ACF5E}" dt="2020-06-14T11:15:55.253" v="540" actId="1076"/>
          <ac:picMkLst>
            <pc:docMk/>
            <pc:sldMk cId="667314232" sldId="262"/>
            <ac:picMk id="50" creationId="{6FDBFE29-A56A-4AA3-AEB6-83B39A7DC3C6}"/>
          </ac:picMkLst>
        </pc:picChg>
        <pc:picChg chg="add mod">
          <ac:chgData name="Ravish Verma" userId="0665cef4a3a78684" providerId="LiveId" clId="{779ECA38-263C-44EF-A4A4-7386DC3ACF5E}" dt="2020-06-14T11:15:55.253" v="540" actId="1076"/>
          <ac:picMkLst>
            <pc:docMk/>
            <pc:sldMk cId="667314232" sldId="262"/>
            <ac:picMk id="51" creationId="{6BE95A97-5E52-41A3-8E9A-8BDD301DB0AA}"/>
          </ac:picMkLst>
        </pc:picChg>
        <pc:picChg chg="add mod">
          <ac:chgData name="Ravish Verma" userId="0665cef4a3a78684" providerId="LiveId" clId="{779ECA38-263C-44EF-A4A4-7386DC3ACF5E}" dt="2020-06-14T11:15:55.253" v="540" actId="1076"/>
          <ac:picMkLst>
            <pc:docMk/>
            <pc:sldMk cId="667314232" sldId="262"/>
            <ac:picMk id="52" creationId="{DBD50B2B-4E50-4547-AC9A-DB7B97CF1041}"/>
          </ac:picMkLst>
        </pc:picChg>
        <pc:picChg chg="add mod">
          <ac:chgData name="Ravish Verma" userId="0665cef4a3a78684" providerId="LiveId" clId="{779ECA38-263C-44EF-A4A4-7386DC3ACF5E}" dt="2020-06-14T11:20:02.767" v="603" actId="1076"/>
          <ac:picMkLst>
            <pc:docMk/>
            <pc:sldMk cId="667314232" sldId="262"/>
            <ac:picMk id="61" creationId="{A8077087-31B4-44C6-BA58-1F3C75A6B113}"/>
          </ac:picMkLst>
        </pc:picChg>
        <pc:picChg chg="add mod">
          <ac:chgData name="Ravish Verma" userId="0665cef4a3a78684" providerId="LiveId" clId="{779ECA38-263C-44EF-A4A4-7386DC3ACF5E}" dt="2020-06-14T11:20:02.767" v="603" actId="1076"/>
          <ac:picMkLst>
            <pc:docMk/>
            <pc:sldMk cId="667314232" sldId="262"/>
            <ac:picMk id="62" creationId="{8E9DFE02-3A32-4F0A-8ABD-6FEEA4919C31}"/>
          </ac:picMkLst>
        </pc:picChg>
        <pc:picChg chg="add mod">
          <ac:chgData name="Ravish Verma" userId="0665cef4a3a78684" providerId="LiveId" clId="{779ECA38-263C-44EF-A4A4-7386DC3ACF5E}" dt="2020-06-14T11:20:02.767" v="603" actId="1076"/>
          <ac:picMkLst>
            <pc:docMk/>
            <pc:sldMk cId="667314232" sldId="262"/>
            <ac:picMk id="63" creationId="{0B15461F-070C-4E6E-A71D-1A7C3DF74104}"/>
          </ac:picMkLst>
        </pc:picChg>
        <pc:picChg chg="add mod">
          <ac:chgData name="Ravish Verma" userId="0665cef4a3a78684" providerId="LiveId" clId="{779ECA38-263C-44EF-A4A4-7386DC3ACF5E}" dt="2020-06-14T11:20:02.767" v="603" actId="1076"/>
          <ac:picMkLst>
            <pc:docMk/>
            <pc:sldMk cId="667314232" sldId="262"/>
            <ac:picMk id="64" creationId="{7871B132-9FDB-4D17-A271-DEB6C4AED4A9}"/>
          </ac:picMkLst>
        </pc:picChg>
        <pc:picChg chg="add mod">
          <ac:chgData name="Ravish Verma" userId="0665cef4a3a78684" providerId="LiveId" clId="{779ECA38-263C-44EF-A4A4-7386DC3ACF5E}" dt="2020-06-14T11:20:12.218" v="606" actId="1076"/>
          <ac:picMkLst>
            <pc:docMk/>
            <pc:sldMk cId="667314232" sldId="262"/>
            <ac:picMk id="65" creationId="{8F9BC8D5-743E-4E32-8D1B-669F7D8E376C}"/>
          </ac:picMkLst>
        </pc:picChg>
        <pc:picChg chg="add mod">
          <ac:chgData name="Ravish Verma" userId="0665cef4a3a78684" providerId="LiveId" clId="{779ECA38-263C-44EF-A4A4-7386DC3ACF5E}" dt="2020-06-14T11:20:12.218" v="606" actId="1076"/>
          <ac:picMkLst>
            <pc:docMk/>
            <pc:sldMk cId="667314232" sldId="262"/>
            <ac:picMk id="66" creationId="{D57BBC2C-57AB-46CD-97A9-5DE492173BDB}"/>
          </ac:picMkLst>
        </pc:picChg>
        <pc:picChg chg="add mod">
          <ac:chgData name="Ravish Verma" userId="0665cef4a3a78684" providerId="LiveId" clId="{779ECA38-263C-44EF-A4A4-7386DC3ACF5E}" dt="2020-06-14T11:20:12.218" v="606" actId="1076"/>
          <ac:picMkLst>
            <pc:docMk/>
            <pc:sldMk cId="667314232" sldId="262"/>
            <ac:picMk id="67" creationId="{501971B0-7C05-4901-88E2-ECF0443F5B18}"/>
          </ac:picMkLst>
        </pc:picChg>
        <pc:picChg chg="add mod">
          <ac:chgData name="Ravish Verma" userId="0665cef4a3a78684" providerId="LiveId" clId="{779ECA38-263C-44EF-A4A4-7386DC3ACF5E}" dt="2020-06-14T11:20:12.218" v="606" actId="1076"/>
          <ac:picMkLst>
            <pc:docMk/>
            <pc:sldMk cId="667314232" sldId="262"/>
            <ac:picMk id="68" creationId="{936C7120-D083-428C-8B1F-8C115564B8D8}"/>
          </ac:picMkLst>
        </pc:picChg>
        <pc:picChg chg="add mod">
          <ac:chgData name="Ravish Verma" userId="0665cef4a3a78684" providerId="LiveId" clId="{779ECA38-263C-44EF-A4A4-7386DC3ACF5E}" dt="2020-06-14T11:20:19.185" v="608" actId="1076"/>
          <ac:picMkLst>
            <pc:docMk/>
            <pc:sldMk cId="667314232" sldId="262"/>
            <ac:picMk id="69" creationId="{BF5A1D6E-5303-4E74-BB16-340D1A40C690}"/>
          </ac:picMkLst>
        </pc:picChg>
        <pc:picChg chg="add mod">
          <ac:chgData name="Ravish Verma" userId="0665cef4a3a78684" providerId="LiveId" clId="{779ECA38-263C-44EF-A4A4-7386DC3ACF5E}" dt="2020-06-14T11:20:19.185" v="608" actId="1076"/>
          <ac:picMkLst>
            <pc:docMk/>
            <pc:sldMk cId="667314232" sldId="262"/>
            <ac:picMk id="70" creationId="{A977AC6A-F58E-42D4-ABC1-BB2E7E52B8C3}"/>
          </ac:picMkLst>
        </pc:picChg>
        <pc:picChg chg="add mod">
          <ac:chgData name="Ravish Verma" userId="0665cef4a3a78684" providerId="LiveId" clId="{779ECA38-263C-44EF-A4A4-7386DC3ACF5E}" dt="2020-06-14T11:20:19.185" v="608" actId="1076"/>
          <ac:picMkLst>
            <pc:docMk/>
            <pc:sldMk cId="667314232" sldId="262"/>
            <ac:picMk id="71" creationId="{0031BC9F-92B7-4DDA-90F0-44DBEE1CA3A0}"/>
          </ac:picMkLst>
        </pc:picChg>
        <pc:picChg chg="add mod">
          <ac:chgData name="Ravish Verma" userId="0665cef4a3a78684" providerId="LiveId" clId="{779ECA38-263C-44EF-A4A4-7386DC3ACF5E}" dt="2020-06-14T11:20:19.185" v="608" actId="1076"/>
          <ac:picMkLst>
            <pc:docMk/>
            <pc:sldMk cId="667314232" sldId="262"/>
            <ac:picMk id="72" creationId="{3C05D6F3-1ACB-4149-B52F-6D4467574CE2}"/>
          </ac:picMkLst>
        </pc:picChg>
        <pc:picChg chg="add mod">
          <ac:chgData name="Ravish Verma" userId="0665cef4a3a78684" providerId="LiveId" clId="{779ECA38-263C-44EF-A4A4-7386DC3ACF5E}" dt="2020-06-14T11:20:23.778" v="610" actId="1076"/>
          <ac:picMkLst>
            <pc:docMk/>
            <pc:sldMk cId="667314232" sldId="262"/>
            <ac:picMk id="73" creationId="{033C1A51-0328-42BD-90C4-75616383B048}"/>
          </ac:picMkLst>
        </pc:picChg>
        <pc:picChg chg="add mod">
          <ac:chgData name="Ravish Verma" userId="0665cef4a3a78684" providerId="LiveId" clId="{779ECA38-263C-44EF-A4A4-7386DC3ACF5E}" dt="2020-06-14T11:20:23.778" v="610" actId="1076"/>
          <ac:picMkLst>
            <pc:docMk/>
            <pc:sldMk cId="667314232" sldId="262"/>
            <ac:picMk id="74" creationId="{2DCBF244-D630-463F-A3C9-03FFD5E2A968}"/>
          </ac:picMkLst>
        </pc:picChg>
        <pc:picChg chg="add mod">
          <ac:chgData name="Ravish Verma" userId="0665cef4a3a78684" providerId="LiveId" clId="{779ECA38-263C-44EF-A4A4-7386DC3ACF5E}" dt="2020-06-14T11:20:23.778" v="610" actId="1076"/>
          <ac:picMkLst>
            <pc:docMk/>
            <pc:sldMk cId="667314232" sldId="262"/>
            <ac:picMk id="75" creationId="{DDB3828A-BE6B-4134-9693-EE49676F2CB3}"/>
          </ac:picMkLst>
        </pc:picChg>
        <pc:picChg chg="add mod">
          <ac:chgData name="Ravish Verma" userId="0665cef4a3a78684" providerId="LiveId" clId="{779ECA38-263C-44EF-A4A4-7386DC3ACF5E}" dt="2020-06-14T11:20:23.778" v="610" actId="1076"/>
          <ac:picMkLst>
            <pc:docMk/>
            <pc:sldMk cId="667314232" sldId="262"/>
            <ac:picMk id="76" creationId="{E1654472-006B-4C7C-8B59-312012ED32BC}"/>
          </ac:picMkLst>
        </pc:picChg>
        <pc:picChg chg="add mod">
          <ac:chgData name="Ravish Verma" userId="0665cef4a3a78684" providerId="LiveId" clId="{779ECA38-263C-44EF-A4A4-7386DC3ACF5E}" dt="2020-06-14T11:20:29.476" v="612" actId="1076"/>
          <ac:picMkLst>
            <pc:docMk/>
            <pc:sldMk cId="667314232" sldId="262"/>
            <ac:picMk id="77" creationId="{C9526A59-1EEF-4A74-9427-DE0F0EE1476E}"/>
          </ac:picMkLst>
        </pc:picChg>
        <pc:picChg chg="add mod">
          <ac:chgData name="Ravish Verma" userId="0665cef4a3a78684" providerId="LiveId" clId="{779ECA38-263C-44EF-A4A4-7386DC3ACF5E}" dt="2020-06-14T11:20:29.476" v="612" actId="1076"/>
          <ac:picMkLst>
            <pc:docMk/>
            <pc:sldMk cId="667314232" sldId="262"/>
            <ac:picMk id="78" creationId="{58C3B2EC-AA17-4503-8006-59593DF91CA3}"/>
          </ac:picMkLst>
        </pc:picChg>
        <pc:picChg chg="add mod">
          <ac:chgData name="Ravish Verma" userId="0665cef4a3a78684" providerId="LiveId" clId="{779ECA38-263C-44EF-A4A4-7386DC3ACF5E}" dt="2020-06-14T11:20:29.476" v="612" actId="1076"/>
          <ac:picMkLst>
            <pc:docMk/>
            <pc:sldMk cId="667314232" sldId="262"/>
            <ac:picMk id="79" creationId="{3B1ACB0B-F10B-4947-B5C4-EDFB1C07DCB7}"/>
          </ac:picMkLst>
        </pc:picChg>
        <pc:picChg chg="add mod">
          <ac:chgData name="Ravish Verma" userId="0665cef4a3a78684" providerId="LiveId" clId="{779ECA38-263C-44EF-A4A4-7386DC3ACF5E}" dt="2020-06-14T11:20:29.476" v="612" actId="1076"/>
          <ac:picMkLst>
            <pc:docMk/>
            <pc:sldMk cId="667314232" sldId="262"/>
            <ac:picMk id="80" creationId="{0B95B605-415D-4152-B95F-E050D423D3E2}"/>
          </ac:picMkLst>
        </pc:picChg>
        <pc:picChg chg="add mod">
          <ac:chgData name="Ravish Verma" userId="0665cef4a3a78684" providerId="LiveId" clId="{779ECA38-263C-44EF-A4A4-7386DC3ACF5E}" dt="2020-06-14T11:20:36.568" v="614" actId="1076"/>
          <ac:picMkLst>
            <pc:docMk/>
            <pc:sldMk cId="667314232" sldId="262"/>
            <ac:picMk id="81" creationId="{0C62D2E6-11FF-4B68-B626-D2E4AC06D759}"/>
          </ac:picMkLst>
        </pc:picChg>
        <pc:picChg chg="add mod">
          <ac:chgData name="Ravish Verma" userId="0665cef4a3a78684" providerId="LiveId" clId="{779ECA38-263C-44EF-A4A4-7386DC3ACF5E}" dt="2020-06-14T11:20:36.568" v="614" actId="1076"/>
          <ac:picMkLst>
            <pc:docMk/>
            <pc:sldMk cId="667314232" sldId="262"/>
            <ac:picMk id="82" creationId="{F88E57E8-566D-4D64-9BEB-4FDC7AD5BDE5}"/>
          </ac:picMkLst>
        </pc:picChg>
        <pc:picChg chg="add mod">
          <ac:chgData name="Ravish Verma" userId="0665cef4a3a78684" providerId="LiveId" clId="{779ECA38-263C-44EF-A4A4-7386DC3ACF5E}" dt="2020-06-14T11:20:36.568" v="614" actId="1076"/>
          <ac:picMkLst>
            <pc:docMk/>
            <pc:sldMk cId="667314232" sldId="262"/>
            <ac:picMk id="83" creationId="{AA0ACBAE-DAF3-4C12-ADDA-E83EC263EF5A}"/>
          </ac:picMkLst>
        </pc:picChg>
        <pc:picChg chg="add mod">
          <ac:chgData name="Ravish Verma" userId="0665cef4a3a78684" providerId="LiveId" clId="{779ECA38-263C-44EF-A4A4-7386DC3ACF5E}" dt="2020-06-14T11:20:36.568" v="614" actId="1076"/>
          <ac:picMkLst>
            <pc:docMk/>
            <pc:sldMk cId="667314232" sldId="262"/>
            <ac:picMk id="84" creationId="{234D060B-561B-49AB-9912-C4F18DEFC2BF}"/>
          </ac:picMkLst>
        </pc:picChg>
        <pc:cxnChg chg="add">
          <ac:chgData name="Ravish Verma" userId="0665cef4a3a78684" providerId="LiveId" clId="{779ECA38-263C-44EF-A4A4-7386DC3ACF5E}" dt="2020-06-14T11:06:21.024" v="268" actId="11529"/>
          <ac:cxnSpMkLst>
            <pc:docMk/>
            <pc:sldMk cId="667314232" sldId="262"/>
            <ac:cxnSpMk id="9" creationId="{5D14F51B-2661-4190-81D4-D77275B19920}"/>
          </ac:cxnSpMkLst>
        </pc:cxnChg>
        <pc:cxnChg chg="add mod">
          <ac:chgData name="Ravish Verma" userId="0665cef4a3a78684" providerId="LiveId" clId="{779ECA38-263C-44EF-A4A4-7386DC3ACF5E}" dt="2020-06-14T11:06:36.756" v="272" actId="14100"/>
          <ac:cxnSpMkLst>
            <pc:docMk/>
            <pc:sldMk cId="667314232" sldId="262"/>
            <ac:cxnSpMk id="11" creationId="{E8E51363-422A-4BE7-9BCA-9DD4D61E68D2}"/>
          </ac:cxnSpMkLst>
        </pc:cxnChg>
        <pc:cxnChg chg="add">
          <ac:chgData name="Ravish Verma" userId="0665cef4a3a78684" providerId="LiveId" clId="{779ECA38-263C-44EF-A4A4-7386DC3ACF5E}" dt="2020-06-14T11:06:41.333" v="273" actId="11529"/>
          <ac:cxnSpMkLst>
            <pc:docMk/>
            <pc:sldMk cId="667314232" sldId="262"/>
            <ac:cxnSpMk id="15" creationId="{E1173278-CD23-4C11-9771-94866DFEDC21}"/>
          </ac:cxnSpMkLst>
        </pc:cxnChg>
        <pc:cxnChg chg="add mod">
          <ac:chgData name="Ravish Verma" userId="0665cef4a3a78684" providerId="LiveId" clId="{779ECA38-263C-44EF-A4A4-7386DC3ACF5E}" dt="2020-06-14T11:07:21.667" v="281" actId="1076"/>
          <ac:cxnSpMkLst>
            <pc:docMk/>
            <pc:sldMk cId="667314232" sldId="262"/>
            <ac:cxnSpMk id="18" creationId="{0D2490C6-9604-451D-91D7-F08CD92E78DA}"/>
          </ac:cxnSpMkLst>
        </pc:cxnChg>
        <pc:cxnChg chg="add mod">
          <ac:chgData name="Ravish Verma" userId="0665cef4a3a78684" providerId="LiveId" clId="{779ECA38-263C-44EF-A4A4-7386DC3ACF5E}" dt="2020-06-14T11:07:26.269" v="283" actId="1076"/>
          <ac:cxnSpMkLst>
            <pc:docMk/>
            <pc:sldMk cId="667314232" sldId="262"/>
            <ac:cxnSpMk id="20" creationId="{65D5629A-8DF8-41B4-B82F-0887D2EE210A}"/>
          </ac:cxnSpMkLst>
        </pc:cxnChg>
        <pc:cxnChg chg="add mod">
          <ac:chgData name="Ravish Verma" userId="0665cef4a3a78684" providerId="LiveId" clId="{779ECA38-263C-44EF-A4A4-7386DC3ACF5E}" dt="2020-06-14T11:07:30.705" v="285" actId="1076"/>
          <ac:cxnSpMkLst>
            <pc:docMk/>
            <pc:sldMk cId="667314232" sldId="262"/>
            <ac:cxnSpMk id="22" creationId="{2D99A659-DE19-416C-A25A-E738457201E7}"/>
          </ac:cxnSpMkLst>
        </pc:cxnChg>
        <pc:cxnChg chg="add">
          <ac:chgData name="Ravish Verma" userId="0665cef4a3a78684" providerId="LiveId" clId="{779ECA38-263C-44EF-A4A4-7386DC3ACF5E}" dt="2020-06-14T11:07:57.190" v="286" actId="11529"/>
          <ac:cxnSpMkLst>
            <pc:docMk/>
            <pc:sldMk cId="667314232" sldId="262"/>
            <ac:cxnSpMk id="24" creationId="{B8B73F90-1EEC-4395-A5DE-E2752DF6E53A}"/>
          </ac:cxnSpMkLst>
        </pc:cxnChg>
        <pc:cxnChg chg="add mod">
          <ac:chgData name="Ravish Verma" userId="0665cef4a3a78684" providerId="LiveId" clId="{779ECA38-263C-44EF-A4A4-7386DC3ACF5E}" dt="2020-06-14T11:13:55.739" v="467" actId="14100"/>
          <ac:cxnSpMkLst>
            <pc:docMk/>
            <pc:sldMk cId="667314232" sldId="262"/>
            <ac:cxnSpMk id="31" creationId="{189ADA47-AAF0-4CAC-87B8-0E6B0A0426C3}"/>
          </ac:cxnSpMkLst>
        </pc:cxnChg>
      </pc:sldChg>
      <pc:sldChg chg="addSp delSp modSp new mod delAnim modAnim">
        <pc:chgData name="Ravish Verma" userId="0665cef4a3a78684" providerId="LiveId" clId="{779ECA38-263C-44EF-A4A4-7386DC3ACF5E}" dt="2020-06-14T12:09:46.278" v="1920" actId="1076"/>
        <pc:sldMkLst>
          <pc:docMk/>
          <pc:sldMk cId="3415985687" sldId="263"/>
        </pc:sldMkLst>
        <pc:spChg chg="del mod">
          <ac:chgData name="Ravish Verma" userId="0665cef4a3a78684" providerId="LiveId" clId="{779ECA38-263C-44EF-A4A4-7386DC3ACF5E}" dt="2020-06-14T11:35:00.625" v="1108" actId="478"/>
          <ac:spMkLst>
            <pc:docMk/>
            <pc:sldMk cId="3415985687" sldId="263"/>
            <ac:spMk id="2" creationId="{4B44F820-1FD5-461A-9CDF-C27DCC42F5C7}"/>
          </ac:spMkLst>
        </pc:spChg>
        <pc:spChg chg="del">
          <ac:chgData name="Ravish Verma" userId="0665cef4a3a78684" providerId="LiveId" clId="{779ECA38-263C-44EF-A4A4-7386DC3ACF5E}" dt="2020-06-14T11:34:57.266" v="1107" actId="478"/>
          <ac:spMkLst>
            <pc:docMk/>
            <pc:sldMk cId="3415985687" sldId="263"/>
            <ac:spMk id="3" creationId="{868545E2-EDC7-4C74-A02B-370F929ED27D}"/>
          </ac:spMkLst>
        </pc:spChg>
        <pc:spChg chg="add del mod">
          <ac:chgData name="Ravish Verma" userId="0665cef4a3a78684" providerId="LiveId" clId="{779ECA38-263C-44EF-A4A4-7386DC3ACF5E}" dt="2020-06-14T11:35:02.937" v="1109" actId="478"/>
          <ac:spMkLst>
            <pc:docMk/>
            <pc:sldMk cId="3415985687" sldId="263"/>
            <ac:spMk id="5" creationId="{5D87DBD6-6F34-46CF-A089-5ABC215FE391}"/>
          </ac:spMkLst>
        </pc:spChg>
        <pc:spChg chg="add del mod">
          <ac:chgData name="Ravish Verma" userId="0665cef4a3a78684" providerId="LiveId" clId="{779ECA38-263C-44EF-A4A4-7386DC3ACF5E}" dt="2020-06-14T11:37:31.537" v="1149" actId="478"/>
          <ac:spMkLst>
            <pc:docMk/>
            <pc:sldMk cId="3415985687" sldId="263"/>
            <ac:spMk id="7" creationId="{2BF2CFD9-1B60-4ECD-8BB4-FA76D077EAE2}"/>
          </ac:spMkLst>
        </pc:spChg>
        <pc:spChg chg="add mod">
          <ac:chgData name="Ravish Verma" userId="0665cef4a3a78684" providerId="LiveId" clId="{779ECA38-263C-44EF-A4A4-7386DC3ACF5E}" dt="2020-06-14T11:37:49.720" v="1169" actId="20577"/>
          <ac:spMkLst>
            <pc:docMk/>
            <pc:sldMk cId="3415985687" sldId="263"/>
            <ac:spMk id="8" creationId="{20090313-4222-4588-90E6-B379A52A7AFC}"/>
          </ac:spMkLst>
        </pc:spChg>
        <pc:spChg chg="add mod">
          <ac:chgData name="Ravish Verma" userId="0665cef4a3a78684" providerId="LiveId" clId="{779ECA38-263C-44EF-A4A4-7386DC3ACF5E}" dt="2020-06-14T11:38:09.148" v="1215" actId="1036"/>
          <ac:spMkLst>
            <pc:docMk/>
            <pc:sldMk cId="3415985687" sldId="263"/>
            <ac:spMk id="9" creationId="{EDA53A43-2D46-4272-9E73-C0D5D9CFB608}"/>
          </ac:spMkLst>
        </pc:spChg>
        <pc:spChg chg="add mod">
          <ac:chgData name="Ravish Verma" userId="0665cef4a3a78684" providerId="LiveId" clId="{779ECA38-263C-44EF-A4A4-7386DC3ACF5E}" dt="2020-06-14T11:38:28.702" v="1257" actId="20577"/>
          <ac:spMkLst>
            <pc:docMk/>
            <pc:sldMk cId="3415985687" sldId="263"/>
            <ac:spMk id="10" creationId="{7EE1A363-2CA6-4936-8E7F-459E1185C55F}"/>
          </ac:spMkLst>
        </pc:spChg>
        <pc:spChg chg="add mod">
          <ac:chgData name="Ravish Verma" userId="0665cef4a3a78684" providerId="LiveId" clId="{779ECA38-263C-44EF-A4A4-7386DC3ACF5E}" dt="2020-06-14T11:38:39.566" v="1288" actId="20577"/>
          <ac:spMkLst>
            <pc:docMk/>
            <pc:sldMk cId="3415985687" sldId="263"/>
            <ac:spMk id="11" creationId="{FA530B28-7419-4297-B101-0879F7C1B982}"/>
          </ac:spMkLst>
        </pc:spChg>
        <pc:spChg chg="add del mod">
          <ac:chgData name="Ravish Verma" userId="0665cef4a3a78684" providerId="LiveId" clId="{779ECA38-263C-44EF-A4A4-7386DC3ACF5E}" dt="2020-06-14T11:38:49.663" v="1292" actId="478"/>
          <ac:spMkLst>
            <pc:docMk/>
            <pc:sldMk cId="3415985687" sldId="263"/>
            <ac:spMk id="12" creationId="{2852F1CE-7E1C-4ABE-B19B-24D0BAEE7E97}"/>
          </ac:spMkLst>
        </pc:spChg>
        <pc:spChg chg="add mod">
          <ac:chgData name="Ravish Verma" userId="0665cef4a3a78684" providerId="LiveId" clId="{779ECA38-263C-44EF-A4A4-7386DC3ACF5E}" dt="2020-06-14T11:39:02.396" v="1304" actId="1076"/>
          <ac:spMkLst>
            <pc:docMk/>
            <pc:sldMk cId="3415985687" sldId="263"/>
            <ac:spMk id="13" creationId="{7F12BE6E-1D17-4F7E-B14F-1A8A6C358CCF}"/>
          </ac:spMkLst>
        </pc:spChg>
        <pc:spChg chg="add mod">
          <ac:chgData name="Ravish Verma" userId="0665cef4a3a78684" providerId="LiveId" clId="{779ECA38-263C-44EF-A4A4-7386DC3ACF5E}" dt="2020-06-14T11:40:26.357" v="1340" actId="1037"/>
          <ac:spMkLst>
            <pc:docMk/>
            <pc:sldMk cId="3415985687" sldId="263"/>
            <ac:spMk id="14" creationId="{4C4423AD-9909-48CE-9CF2-B41484B3FC71}"/>
          </ac:spMkLst>
        </pc:spChg>
        <pc:spChg chg="add mod">
          <ac:chgData name="Ravish Verma" userId="0665cef4a3a78684" providerId="LiveId" clId="{779ECA38-263C-44EF-A4A4-7386DC3ACF5E}" dt="2020-06-14T11:47:21.478" v="1407" actId="1076"/>
          <ac:spMkLst>
            <pc:docMk/>
            <pc:sldMk cId="3415985687" sldId="263"/>
            <ac:spMk id="26" creationId="{84F174AA-1D22-45DB-B38A-8DE545C626AB}"/>
          </ac:spMkLst>
        </pc:spChg>
        <pc:spChg chg="add mod">
          <ac:chgData name="Ravish Verma" userId="0665cef4a3a78684" providerId="LiveId" clId="{779ECA38-263C-44EF-A4A4-7386DC3ACF5E}" dt="2020-06-14T11:47:33.709" v="1420" actId="20577"/>
          <ac:spMkLst>
            <pc:docMk/>
            <pc:sldMk cId="3415985687" sldId="263"/>
            <ac:spMk id="27" creationId="{46EBA971-F654-49EC-BA84-2D34FA4E45B2}"/>
          </ac:spMkLst>
        </pc:spChg>
        <pc:spChg chg="add mod">
          <ac:chgData name="Ravish Verma" userId="0665cef4a3a78684" providerId="LiveId" clId="{779ECA38-263C-44EF-A4A4-7386DC3ACF5E}" dt="2020-06-14T11:48:02.690" v="1506" actId="14100"/>
          <ac:spMkLst>
            <pc:docMk/>
            <pc:sldMk cId="3415985687" sldId="263"/>
            <ac:spMk id="28" creationId="{3201E5B0-2ABA-4990-A32C-7ABE4C1AA067}"/>
          </ac:spMkLst>
        </pc:spChg>
        <pc:picChg chg="add mod">
          <ac:chgData name="Ravish Verma" userId="0665cef4a3a78684" providerId="LiveId" clId="{779ECA38-263C-44EF-A4A4-7386DC3ACF5E}" dt="2020-06-14T12:09:46.278" v="1920" actId="1076"/>
          <ac:picMkLst>
            <pc:docMk/>
            <pc:sldMk cId="3415985687" sldId="263"/>
            <ac:picMk id="6" creationId="{7B33D030-5DDB-49D2-B9F9-380FDF7A0CBA}"/>
          </ac:picMkLst>
        </pc:picChg>
        <pc:cxnChg chg="add del">
          <ac:chgData name="Ravish Verma" userId="0665cef4a3a78684" providerId="LiveId" clId="{779ECA38-263C-44EF-A4A4-7386DC3ACF5E}" dt="2020-06-14T11:40:44.088" v="1342" actId="478"/>
          <ac:cxnSpMkLst>
            <pc:docMk/>
            <pc:sldMk cId="3415985687" sldId="263"/>
            <ac:cxnSpMk id="16" creationId="{5F2560F2-9C51-4EDA-B689-60DE5D9D6B53}"/>
          </ac:cxnSpMkLst>
        </pc:cxnChg>
        <pc:cxnChg chg="add mod">
          <ac:chgData name="Ravish Verma" userId="0665cef4a3a78684" providerId="LiveId" clId="{779ECA38-263C-44EF-A4A4-7386DC3ACF5E}" dt="2020-06-14T11:46:24.667" v="1382" actId="14100"/>
          <ac:cxnSpMkLst>
            <pc:docMk/>
            <pc:sldMk cId="3415985687" sldId="263"/>
            <ac:cxnSpMk id="17" creationId="{EEB27CE5-FAB5-4FB8-A1FF-18F7B4D09C29}"/>
          </ac:cxnSpMkLst>
        </pc:cxnChg>
        <pc:cxnChg chg="add mod">
          <ac:chgData name="Ravish Verma" userId="0665cef4a3a78684" providerId="LiveId" clId="{779ECA38-263C-44EF-A4A4-7386DC3ACF5E}" dt="2020-06-14T11:46:34.664" v="1385" actId="1076"/>
          <ac:cxnSpMkLst>
            <pc:docMk/>
            <pc:sldMk cId="3415985687" sldId="263"/>
            <ac:cxnSpMk id="20" creationId="{E70647AE-BE67-4CF8-8075-DCC31B2B5FEE}"/>
          </ac:cxnSpMkLst>
        </pc:cxnChg>
        <pc:cxnChg chg="add mod">
          <ac:chgData name="Ravish Verma" userId="0665cef4a3a78684" providerId="LiveId" clId="{779ECA38-263C-44EF-A4A4-7386DC3ACF5E}" dt="2020-06-14T11:46:58.956" v="1392" actId="14100"/>
          <ac:cxnSpMkLst>
            <pc:docMk/>
            <pc:sldMk cId="3415985687" sldId="263"/>
            <ac:cxnSpMk id="22" creationId="{B2B79995-FE8E-44C4-9276-20888B241E9C}"/>
          </ac:cxnSpMkLst>
        </pc:cxnChg>
      </pc:sldChg>
      <pc:sldChg chg="addSp delSp modSp new mod modAnim">
        <pc:chgData name="Ravish Verma" userId="0665cef4a3a78684" providerId="LiveId" clId="{779ECA38-263C-44EF-A4A4-7386DC3ACF5E}" dt="2020-06-14T12:02:22.819" v="1624" actId="1076"/>
        <pc:sldMkLst>
          <pc:docMk/>
          <pc:sldMk cId="1991482336" sldId="264"/>
        </pc:sldMkLst>
        <pc:spChg chg="del">
          <ac:chgData name="Ravish Verma" userId="0665cef4a3a78684" providerId="LiveId" clId="{779ECA38-263C-44EF-A4A4-7386DC3ACF5E}" dt="2020-06-14T11:48:19.276" v="1509" actId="478"/>
          <ac:spMkLst>
            <pc:docMk/>
            <pc:sldMk cId="1991482336" sldId="264"/>
            <ac:spMk id="2" creationId="{04ADD2FF-559B-42B1-9973-23BE98C8F1EC}"/>
          </ac:spMkLst>
        </pc:spChg>
        <pc:spChg chg="del">
          <ac:chgData name="Ravish Verma" userId="0665cef4a3a78684" providerId="LiveId" clId="{779ECA38-263C-44EF-A4A4-7386DC3ACF5E}" dt="2020-06-14T11:48:16.464" v="1508" actId="478"/>
          <ac:spMkLst>
            <pc:docMk/>
            <pc:sldMk cId="1991482336" sldId="264"/>
            <ac:spMk id="3" creationId="{797FC8C4-736B-49CF-8C21-152E94ECE74D}"/>
          </ac:spMkLst>
        </pc:spChg>
        <pc:spChg chg="add mod">
          <ac:chgData name="Ravish Verma" userId="0665cef4a3a78684" providerId="LiveId" clId="{779ECA38-263C-44EF-A4A4-7386DC3ACF5E}" dt="2020-06-14T11:49:15.950" v="1522" actId="20577"/>
          <ac:spMkLst>
            <pc:docMk/>
            <pc:sldMk cId="1991482336" sldId="264"/>
            <ac:spMk id="8" creationId="{E21D9173-5883-49C4-A763-FEE3B5208BDD}"/>
          </ac:spMkLst>
        </pc:spChg>
        <pc:spChg chg="add mod">
          <ac:chgData name="Ravish Verma" userId="0665cef4a3a78684" providerId="LiveId" clId="{779ECA38-263C-44EF-A4A4-7386DC3ACF5E}" dt="2020-06-14T11:49:26.055" v="1524" actId="1076"/>
          <ac:spMkLst>
            <pc:docMk/>
            <pc:sldMk cId="1991482336" sldId="264"/>
            <ac:spMk id="9" creationId="{6190C822-23DF-47CB-85FC-0CC942B5B6EF}"/>
          </ac:spMkLst>
        </pc:spChg>
        <pc:spChg chg="add mod">
          <ac:chgData name="Ravish Verma" userId="0665cef4a3a78684" providerId="LiveId" clId="{779ECA38-263C-44EF-A4A4-7386DC3ACF5E}" dt="2020-06-14T11:49:43.380" v="1531" actId="20577"/>
          <ac:spMkLst>
            <pc:docMk/>
            <pc:sldMk cId="1991482336" sldId="264"/>
            <ac:spMk id="10" creationId="{0133BD3E-3662-458E-B5E6-E46EC495F724}"/>
          </ac:spMkLst>
        </pc:spChg>
        <pc:spChg chg="add mod">
          <ac:chgData name="Ravish Verma" userId="0665cef4a3a78684" providerId="LiveId" clId="{779ECA38-263C-44EF-A4A4-7386DC3ACF5E}" dt="2020-06-14T11:49:51.628" v="1540" actId="20577"/>
          <ac:spMkLst>
            <pc:docMk/>
            <pc:sldMk cId="1991482336" sldId="264"/>
            <ac:spMk id="11" creationId="{482E2DD3-A9ED-4A79-AE88-0ECD8E1107E8}"/>
          </ac:spMkLst>
        </pc:spChg>
        <pc:spChg chg="add mod">
          <ac:chgData name="Ravish Verma" userId="0665cef4a3a78684" providerId="LiveId" clId="{779ECA38-263C-44EF-A4A4-7386DC3ACF5E}" dt="2020-06-14T11:50:01.307" v="1545" actId="20577"/>
          <ac:spMkLst>
            <pc:docMk/>
            <pc:sldMk cId="1991482336" sldId="264"/>
            <ac:spMk id="12" creationId="{D37CF401-156E-4A23-9767-31DD07659639}"/>
          </ac:spMkLst>
        </pc:spChg>
        <pc:spChg chg="add mod">
          <ac:chgData name="Ravish Verma" userId="0665cef4a3a78684" providerId="LiveId" clId="{779ECA38-263C-44EF-A4A4-7386DC3ACF5E}" dt="2020-06-14T11:50:23.430" v="1565" actId="14100"/>
          <ac:spMkLst>
            <pc:docMk/>
            <pc:sldMk cId="1991482336" sldId="264"/>
            <ac:spMk id="13" creationId="{DA24DF84-13A3-4BD1-9CDF-54B366D76985}"/>
          </ac:spMkLst>
        </pc:spChg>
        <pc:spChg chg="add mod">
          <ac:chgData name="Ravish Verma" userId="0665cef4a3a78684" providerId="LiveId" clId="{779ECA38-263C-44EF-A4A4-7386DC3ACF5E}" dt="2020-06-14T11:51:07.683" v="1617" actId="1037"/>
          <ac:spMkLst>
            <pc:docMk/>
            <pc:sldMk cId="1991482336" sldId="264"/>
            <ac:spMk id="14" creationId="{AD472D7E-047B-49E9-83E1-314AC4B47D61}"/>
          </ac:spMkLst>
        </pc:spChg>
        <pc:picChg chg="add mod">
          <ac:chgData name="Ravish Verma" userId="0665cef4a3a78684" providerId="LiveId" clId="{779ECA38-263C-44EF-A4A4-7386DC3ACF5E}" dt="2020-06-14T11:48:56.049" v="1515" actId="1076"/>
          <ac:picMkLst>
            <pc:docMk/>
            <pc:sldMk cId="1991482336" sldId="264"/>
            <ac:picMk id="4" creationId="{C99F359B-31BA-42AF-BA1A-228435835840}"/>
          </ac:picMkLst>
        </pc:picChg>
        <pc:picChg chg="add mod">
          <ac:chgData name="Ravish Verma" userId="0665cef4a3a78684" providerId="LiveId" clId="{779ECA38-263C-44EF-A4A4-7386DC3ACF5E}" dt="2020-06-14T12:02:22.819" v="1624" actId="1076"/>
          <ac:picMkLst>
            <pc:docMk/>
            <pc:sldMk cId="1991482336" sldId="264"/>
            <ac:picMk id="5" creationId="{E12592CA-B718-47DE-9664-10B826876717}"/>
          </ac:picMkLst>
        </pc:picChg>
        <pc:cxnChg chg="add mod">
          <ac:chgData name="Ravish Verma" userId="0665cef4a3a78684" providerId="LiveId" clId="{779ECA38-263C-44EF-A4A4-7386DC3ACF5E}" dt="2020-06-14T11:49:01.375" v="1516" actId="1076"/>
          <ac:cxnSpMkLst>
            <pc:docMk/>
            <pc:sldMk cId="1991482336" sldId="264"/>
            <ac:cxnSpMk id="6" creationId="{61039FD5-52FA-4CCC-BEF4-D6E5DA942B7F}"/>
          </ac:cxnSpMkLst>
        </pc:cxnChg>
        <pc:cxnChg chg="add mod">
          <ac:chgData name="Ravish Verma" userId="0665cef4a3a78684" providerId="LiveId" clId="{779ECA38-263C-44EF-A4A4-7386DC3ACF5E}" dt="2020-06-14T11:49:01.375" v="1516" actId="1076"/>
          <ac:cxnSpMkLst>
            <pc:docMk/>
            <pc:sldMk cId="1991482336" sldId="264"/>
            <ac:cxnSpMk id="7" creationId="{3261A5F7-23EA-4E78-9218-B954B2E6ED0B}"/>
          </ac:cxnSpMkLst>
        </pc:cxnChg>
      </pc:sldChg>
      <pc:sldChg chg="addSp delSp modSp new mod delAnim modAnim">
        <pc:chgData name="Ravish Verma" userId="0665cef4a3a78684" providerId="LiveId" clId="{779ECA38-263C-44EF-A4A4-7386DC3ACF5E}" dt="2020-06-14T12:06:13.787" v="1855" actId="1076"/>
        <pc:sldMkLst>
          <pc:docMk/>
          <pc:sldMk cId="1933352381" sldId="265"/>
        </pc:sldMkLst>
        <pc:spChg chg="del mod">
          <ac:chgData name="Ravish Verma" userId="0665cef4a3a78684" providerId="LiveId" clId="{779ECA38-263C-44EF-A4A4-7386DC3ACF5E}" dt="2020-06-14T12:01:31.043" v="1621" actId="478"/>
          <ac:spMkLst>
            <pc:docMk/>
            <pc:sldMk cId="1933352381" sldId="265"/>
            <ac:spMk id="2" creationId="{A3C62891-4E90-4CE9-B0AB-4D9ED8865DF9}"/>
          </ac:spMkLst>
        </pc:spChg>
        <pc:spChg chg="del">
          <ac:chgData name="Ravish Verma" userId="0665cef4a3a78684" providerId="LiveId" clId="{779ECA38-263C-44EF-A4A4-7386DC3ACF5E}" dt="2020-06-14T12:01:34.232" v="1622" actId="478"/>
          <ac:spMkLst>
            <pc:docMk/>
            <pc:sldMk cId="1933352381" sldId="265"/>
            <ac:spMk id="3" creationId="{DDCACEFB-44B0-42E6-B7BC-9D5DF49B8347}"/>
          </ac:spMkLst>
        </pc:spChg>
        <pc:spChg chg="add mod">
          <ac:chgData name="Ravish Verma" userId="0665cef4a3a78684" providerId="LiveId" clId="{779ECA38-263C-44EF-A4A4-7386DC3ACF5E}" dt="2020-06-14T12:05:17.506" v="1852" actId="1076"/>
          <ac:spMkLst>
            <pc:docMk/>
            <pc:sldMk cId="1933352381" sldId="265"/>
            <ac:spMk id="4" creationId="{D1CA4F83-7502-49DF-90EC-3112FE83FB41}"/>
          </ac:spMkLst>
        </pc:spChg>
        <pc:spChg chg="add del mod">
          <ac:chgData name="Ravish Verma" userId="0665cef4a3a78684" providerId="LiveId" clId="{779ECA38-263C-44EF-A4A4-7386DC3ACF5E}" dt="2020-06-14T12:03:22.352" v="1685" actId="478"/>
          <ac:spMkLst>
            <pc:docMk/>
            <pc:sldMk cId="1933352381" sldId="265"/>
            <ac:spMk id="6" creationId="{6E80FB85-5D2D-41BB-9BEF-4BA2DB27D875}"/>
          </ac:spMkLst>
        </pc:spChg>
        <pc:picChg chg="add mod">
          <ac:chgData name="Ravish Verma" userId="0665cef4a3a78684" providerId="LiveId" clId="{779ECA38-263C-44EF-A4A4-7386DC3ACF5E}" dt="2020-06-14T12:02:25.591" v="1625"/>
          <ac:picMkLst>
            <pc:docMk/>
            <pc:sldMk cId="1933352381" sldId="265"/>
            <ac:picMk id="5" creationId="{DF1C3BCB-EEB3-40CD-A3AD-D04C8B75E90E}"/>
          </ac:picMkLst>
        </pc:picChg>
        <pc:picChg chg="add del mod">
          <ac:chgData name="Ravish Verma" userId="0665cef4a3a78684" providerId="LiveId" clId="{779ECA38-263C-44EF-A4A4-7386DC3ACF5E}" dt="2020-06-14T12:04:32.861" v="1814" actId="478"/>
          <ac:picMkLst>
            <pc:docMk/>
            <pc:sldMk cId="1933352381" sldId="265"/>
            <ac:picMk id="8" creationId="{B26EF217-A632-4AB9-9FDC-30FC68FF14C2}"/>
          </ac:picMkLst>
        </pc:picChg>
        <pc:picChg chg="add mod">
          <ac:chgData name="Ravish Verma" userId="0665cef4a3a78684" providerId="LiveId" clId="{779ECA38-263C-44EF-A4A4-7386DC3ACF5E}" dt="2020-06-14T12:06:13.787" v="1855" actId="1076"/>
          <ac:picMkLst>
            <pc:docMk/>
            <pc:sldMk cId="1933352381" sldId="265"/>
            <ac:picMk id="10" creationId="{EEEC6B3B-5649-4A65-8203-A273B8A18151}"/>
          </ac:picMkLst>
        </pc:picChg>
      </pc:sldChg>
      <pc:sldChg chg="addSp delSp modSp new mod modAnim">
        <pc:chgData name="Ravish Verma" userId="0665cef4a3a78684" providerId="LiveId" clId="{779ECA38-263C-44EF-A4A4-7386DC3ACF5E}" dt="2020-06-14T12:18:40.055" v="1989" actId="122"/>
        <pc:sldMkLst>
          <pc:docMk/>
          <pc:sldMk cId="3521229139" sldId="266"/>
        </pc:sldMkLst>
        <pc:spChg chg="del mod">
          <ac:chgData name="Ravish Verma" userId="0665cef4a3a78684" providerId="LiveId" clId="{779ECA38-263C-44EF-A4A4-7386DC3ACF5E}" dt="2020-06-14T12:06:22.206" v="1859" actId="478"/>
          <ac:spMkLst>
            <pc:docMk/>
            <pc:sldMk cId="3521229139" sldId="266"/>
            <ac:spMk id="2" creationId="{EC0A68E6-700E-4880-B56B-266122F0057F}"/>
          </ac:spMkLst>
        </pc:spChg>
        <pc:spChg chg="del">
          <ac:chgData name="Ravish Verma" userId="0665cef4a3a78684" providerId="LiveId" clId="{779ECA38-263C-44EF-A4A4-7386DC3ACF5E}" dt="2020-06-14T12:06:20.565" v="1857" actId="478"/>
          <ac:spMkLst>
            <pc:docMk/>
            <pc:sldMk cId="3521229139" sldId="266"/>
            <ac:spMk id="3" creationId="{1FAA21B3-EFED-4C58-851D-6A83F4B3EC16}"/>
          </ac:spMkLst>
        </pc:spChg>
        <pc:spChg chg="add mod">
          <ac:chgData name="Ravish Verma" userId="0665cef4a3a78684" providerId="LiveId" clId="{779ECA38-263C-44EF-A4A4-7386DC3ACF5E}" dt="2020-06-14T12:06:53.033" v="1869" actId="20577"/>
          <ac:spMkLst>
            <pc:docMk/>
            <pc:sldMk cId="3521229139" sldId="266"/>
            <ac:spMk id="4" creationId="{AD75759B-370A-4DFF-8D22-4C33899F75A9}"/>
          </ac:spMkLst>
        </pc:spChg>
        <pc:spChg chg="add mod">
          <ac:chgData name="Ravish Verma" userId="0665cef4a3a78684" providerId="LiveId" clId="{779ECA38-263C-44EF-A4A4-7386DC3ACF5E}" dt="2020-06-14T12:18:40.055" v="1989" actId="122"/>
          <ac:spMkLst>
            <pc:docMk/>
            <pc:sldMk cId="3521229139" sldId="266"/>
            <ac:spMk id="5" creationId="{CB03366C-DDDF-4A5C-8782-B3B1918F4173}"/>
          </ac:spMkLst>
        </pc:spChg>
        <pc:picChg chg="add mod">
          <ac:chgData name="Ravish Verma" userId="0665cef4a3a78684" providerId="LiveId" clId="{779ECA38-263C-44EF-A4A4-7386DC3ACF5E}" dt="2020-06-14T12:09:49.040" v="1921"/>
          <ac:picMkLst>
            <pc:docMk/>
            <pc:sldMk cId="3521229139" sldId="266"/>
            <ac:picMk id="6" creationId="{EB257DE5-2607-42AC-9CF5-84D4089CEC74}"/>
          </ac:picMkLst>
        </pc:picChg>
      </pc:sldChg>
    </pc:docChg>
  </pc:docChgLst>
  <pc:docChgLst>
    <pc:chgData name="Ravish Verma" userId="0665cef4a3a78684" providerId="LiveId" clId="{907D625D-8B3F-4B89-BA40-5EB5CB92EF74}"/>
    <pc:docChg chg="undo custSel addSld delSld modSld modSection">
      <pc:chgData name="Ravish Verma" userId="0665cef4a3a78684" providerId="LiveId" clId="{907D625D-8B3F-4B89-BA40-5EB5CB92EF74}" dt="2020-07-29T10:33:27.799" v="1351"/>
      <pc:docMkLst>
        <pc:docMk/>
      </pc:docMkLst>
      <pc:sldChg chg="addSp delSp modSp mod addAnim delAnim modAnim addCm delCm">
        <pc:chgData name="Ravish Verma" userId="0665cef4a3a78684" providerId="LiveId" clId="{907D625D-8B3F-4B89-BA40-5EB5CB92EF74}" dt="2020-07-29T10:33:27.799" v="1351"/>
        <pc:sldMkLst>
          <pc:docMk/>
          <pc:sldMk cId="667314232" sldId="262"/>
        </pc:sldMkLst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2" creationId="{FC22639F-3205-49D0-921C-6B532F4474E8}"/>
          </ac:spMkLst>
        </pc:spChg>
        <pc:spChg chg="add mod">
          <ac:chgData name="Ravish Verma" userId="0665cef4a3a78684" providerId="LiveId" clId="{907D625D-8B3F-4B89-BA40-5EB5CB92EF74}" dt="2020-07-29T09:18:17.142" v="558" actId="1076"/>
          <ac:spMkLst>
            <pc:docMk/>
            <pc:sldMk cId="667314232" sldId="262"/>
            <ac:spMk id="3" creationId="{592160CF-D9B9-4CC7-81CF-39D938C1E665}"/>
          </ac:spMkLst>
        </pc:spChg>
        <pc:spChg chg="add del mod">
          <ac:chgData name="Ravish Verma" userId="0665cef4a3a78684" providerId="LiveId" clId="{907D625D-8B3F-4B89-BA40-5EB5CB92EF74}" dt="2020-07-29T09:18:36.952" v="561" actId="478"/>
          <ac:spMkLst>
            <pc:docMk/>
            <pc:sldMk cId="667314232" sldId="262"/>
            <ac:spMk id="6" creationId="{E93F3E65-8389-4269-AD7A-31346D3AF354}"/>
          </ac:spMkLst>
        </pc:spChg>
        <pc:spChg chg="add del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25" creationId="{443161DF-23E5-4206-B00E-605D560EC2EB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26" creationId="{72745C97-375C-4F64-B0CF-59AC6710D9A6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27" creationId="{587C35C4-0DBD-4C36-B315-E908C82A99CC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28" creationId="{D941AA85-8FB2-4E16-9A22-58D8DF328FDA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29" creationId="{052C735E-46B0-4B4D-9477-AFB98F241C71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30" creationId="{ADF8C5F5-DD20-4922-80A7-5CCD2F044F2C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34" creationId="{37DFB590-5D2C-443E-8C77-2EF7A5F807A3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36" creationId="{3202D00E-9956-4AFC-B453-E220FB305D35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53" creationId="{1A4B009E-24D1-4312-9B81-870FD57DE73A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54" creationId="{C5B5920B-7CCC-4C51-AA2A-E5A78C7CC969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57" creationId="{03100C7A-437D-4273-8C74-7A05B2987429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59" creationId="{FEFD0410-DB2C-4FE2-A138-198BAD60B2B1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60" creationId="{07F938A9-2D19-44A2-810E-C2297AF3F125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85" creationId="{961C312F-3B24-4F9C-9A8C-A7483F6CC94D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86" creationId="{9FA63CAC-5D0A-41AA-BA2E-15C57AA3255D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87" creationId="{7FE7E4D6-0108-47D2-B15B-043C64D6EC10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88" creationId="{CFE6C1A8-9F01-464B-B22F-5D2E6B75C0A2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89" creationId="{07A8059D-CDF0-4144-BEBD-6A9E7E9BE536}"/>
          </ac:spMkLst>
        </pc:spChg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90" creationId="{8748897A-23E2-48B9-B433-1C903996B40C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1" creationId="{B26C769E-88CC-4739-ABA5-735F6CF0E96F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2" creationId="{35F1F3A9-F1BB-4455-B2C4-28F137DA9AF6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3" creationId="{0E7ECB75-56CA-4138-9058-5C5970C16B14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4" creationId="{1C9DA657-9480-49E0-A4AA-9D2C0F893FAD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5" creationId="{B132B499-9C70-4B7B-9A18-58745629E95A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6" creationId="{C5CC4537-1EEF-4BA8-8709-BEE0739D9C39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7" creationId="{41F48616-788B-478D-9535-13C2500ED4A0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98" creationId="{A77F6CDF-2788-4830-BB9D-E6B7277B702A}"/>
          </ac:spMkLst>
        </pc:spChg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99" creationId="{5E12CFF5-0363-4D67-8FF9-19BE7AB290DC}"/>
          </ac:spMkLst>
        </pc:spChg>
        <pc:spChg chg="del">
          <ac:chgData name="Ravish Verma" userId="0665cef4a3a78684" providerId="LiveId" clId="{907D625D-8B3F-4B89-BA40-5EB5CB92EF74}" dt="2020-07-29T08:56:28.262" v="209" actId="478"/>
          <ac:spMkLst>
            <pc:docMk/>
            <pc:sldMk cId="667314232" sldId="262"/>
            <ac:spMk id="100" creationId="{D40599C3-BBE4-4C21-8934-665C8B4C4944}"/>
          </ac:spMkLst>
        </pc:spChg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101" creationId="{A0E4FEB5-A175-4776-A72C-B9033E50A824}"/>
          </ac:spMkLst>
        </pc:spChg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102" creationId="{B857AC7A-0EB5-4E3E-9349-97C6AECCB07E}"/>
          </ac:spMkLst>
        </pc:spChg>
        <pc:spChg chg="add del mod">
          <ac:chgData name="Ravish Verma" userId="0665cef4a3a78684" providerId="LiveId" clId="{907D625D-8B3F-4B89-BA40-5EB5CB92EF74}" dt="2020-07-29T08:58:50.824" v="297" actId="478"/>
          <ac:spMkLst>
            <pc:docMk/>
            <pc:sldMk cId="667314232" sldId="262"/>
            <ac:spMk id="103" creationId="{78DB117D-2871-4083-8D12-93F45F4E0123}"/>
          </ac:spMkLst>
        </pc:spChg>
        <pc:spChg chg="add del mod">
          <ac:chgData name="Ravish Verma" userId="0665cef4a3a78684" providerId="LiveId" clId="{907D625D-8B3F-4B89-BA40-5EB5CB92EF74}" dt="2020-07-29T08:59:32.409" v="317" actId="478"/>
          <ac:spMkLst>
            <pc:docMk/>
            <pc:sldMk cId="667314232" sldId="262"/>
            <ac:spMk id="104" creationId="{A24BBD1C-5A85-43C6-80E3-1BA53F6421F2}"/>
          </ac:spMkLst>
        </pc:spChg>
        <pc:spChg chg="add mod">
          <ac:chgData name="Ravish Verma" userId="0665cef4a3a78684" providerId="LiveId" clId="{907D625D-8B3F-4B89-BA40-5EB5CB92EF74}" dt="2020-07-29T10:32:05.475" v="1347" actId="1076"/>
          <ac:spMkLst>
            <pc:docMk/>
            <pc:sldMk cId="667314232" sldId="262"/>
            <ac:spMk id="126" creationId="{0338DAA0-5E76-4601-A3DE-BE3B2784E03A}"/>
          </ac:spMkLst>
        </pc:spChg>
        <pc:spChg chg="add mod">
          <ac:chgData name="Ravish Verma" userId="0665cef4a3a78684" providerId="LiveId" clId="{907D625D-8B3F-4B89-BA40-5EB5CB92EF74}" dt="2020-07-29T10:31:29.363" v="1343" actId="1076"/>
          <ac:spMkLst>
            <pc:docMk/>
            <pc:sldMk cId="667314232" sldId="262"/>
            <ac:spMk id="127" creationId="{2E16A6D4-0BC2-4D58-8607-F43007E087AF}"/>
          </ac:spMkLst>
        </pc:spChg>
        <pc:spChg chg="add mod">
          <ac:chgData name="Ravish Verma" userId="0665cef4a3a78684" providerId="LiveId" clId="{907D625D-8B3F-4B89-BA40-5EB5CB92EF74}" dt="2020-07-29T09:13:44.627" v="441" actId="20577"/>
          <ac:spMkLst>
            <pc:docMk/>
            <pc:sldMk cId="667314232" sldId="262"/>
            <ac:spMk id="128" creationId="{57277F92-9D9A-4170-BAC6-70CCC52F5C92}"/>
          </ac:spMkLst>
        </pc:spChg>
        <pc:spChg chg="add del mod">
          <ac:chgData name="Ravish Verma" userId="0665cef4a3a78684" providerId="LiveId" clId="{907D625D-8B3F-4B89-BA40-5EB5CB92EF74}" dt="2020-07-29T09:14:57.833" v="455"/>
          <ac:spMkLst>
            <pc:docMk/>
            <pc:sldMk cId="667314232" sldId="262"/>
            <ac:spMk id="129" creationId="{2689DCC1-BC98-4F39-BD9E-B5AFCC77E775}"/>
          </ac:spMkLst>
        </pc:spChg>
        <pc:spChg chg="add del mod">
          <ac:chgData name="Ravish Verma" userId="0665cef4a3a78684" providerId="LiveId" clId="{907D625D-8B3F-4B89-BA40-5EB5CB92EF74}" dt="2020-07-29T09:14:57.833" v="455"/>
          <ac:spMkLst>
            <pc:docMk/>
            <pc:sldMk cId="667314232" sldId="262"/>
            <ac:spMk id="130" creationId="{5FB49CD9-CD92-4B04-BD9B-EDE0584C601E}"/>
          </ac:spMkLst>
        </pc:spChg>
        <pc:spChg chg="add del mod">
          <ac:chgData name="Ravish Verma" userId="0665cef4a3a78684" providerId="LiveId" clId="{907D625D-8B3F-4B89-BA40-5EB5CB92EF74}" dt="2020-07-29T09:14:48.133" v="453"/>
          <ac:spMkLst>
            <pc:docMk/>
            <pc:sldMk cId="667314232" sldId="262"/>
            <ac:spMk id="151" creationId="{6867B45E-D15E-4AA9-9B60-583ED540045C}"/>
          </ac:spMkLst>
        </pc:spChg>
        <pc:spChg chg="add del mod">
          <ac:chgData name="Ravish Verma" userId="0665cef4a3a78684" providerId="LiveId" clId="{907D625D-8B3F-4B89-BA40-5EB5CB92EF74}" dt="2020-07-29T09:14:48.133" v="453"/>
          <ac:spMkLst>
            <pc:docMk/>
            <pc:sldMk cId="667314232" sldId="262"/>
            <ac:spMk id="152" creationId="{1C447F8C-EFBD-4F93-8D0E-8DEEC8B4ABB1}"/>
          </ac:spMkLst>
        </pc:spChg>
        <pc:spChg chg="add del mod">
          <ac:chgData name="Ravish Verma" userId="0665cef4a3a78684" providerId="LiveId" clId="{907D625D-8B3F-4B89-BA40-5EB5CB92EF74}" dt="2020-07-29T09:14:44.665" v="450"/>
          <ac:spMkLst>
            <pc:docMk/>
            <pc:sldMk cId="667314232" sldId="262"/>
            <ac:spMk id="173" creationId="{6CD2C2EF-2211-4D26-A1E0-380401262EAA}"/>
          </ac:spMkLst>
        </pc:spChg>
        <pc:spChg chg="add mod">
          <ac:chgData name="Ravish Verma" userId="0665cef4a3a78684" providerId="LiveId" clId="{907D625D-8B3F-4B89-BA40-5EB5CB92EF74}" dt="2020-07-29T10:32:05.475" v="1347" actId="1076"/>
          <ac:spMkLst>
            <pc:docMk/>
            <pc:sldMk cId="667314232" sldId="262"/>
            <ac:spMk id="174" creationId="{E145DB50-322F-4F33-88F0-1956CE29D006}"/>
          </ac:spMkLst>
        </pc:spChg>
        <pc:spChg chg="add mod">
          <ac:chgData name="Ravish Verma" userId="0665cef4a3a78684" providerId="LiveId" clId="{907D625D-8B3F-4B89-BA40-5EB5CB92EF74}" dt="2020-07-29T10:32:05.475" v="1347" actId="1076"/>
          <ac:spMkLst>
            <pc:docMk/>
            <pc:sldMk cId="667314232" sldId="262"/>
            <ac:spMk id="211" creationId="{D3484F2F-79D4-4858-AD90-70B4C4DFD220}"/>
          </ac:spMkLst>
        </pc:spChg>
        <pc:spChg chg="add mod">
          <ac:chgData name="Ravish Verma" userId="0665cef4a3a78684" providerId="LiveId" clId="{907D625D-8B3F-4B89-BA40-5EB5CB92EF74}" dt="2020-07-29T09:16:59.518" v="519" actId="20577"/>
          <ac:spMkLst>
            <pc:docMk/>
            <pc:sldMk cId="667314232" sldId="262"/>
            <ac:spMk id="212" creationId="{C8DBAB0B-33A3-46C4-87BF-E9B749542CF6}"/>
          </ac:spMkLst>
        </pc:spChg>
        <pc:spChg chg="add mod">
          <ac:chgData name="Ravish Verma" userId="0665cef4a3a78684" providerId="LiveId" clId="{907D625D-8B3F-4B89-BA40-5EB5CB92EF74}" dt="2020-07-29T09:17:28.692" v="547" actId="14100"/>
          <ac:spMkLst>
            <pc:docMk/>
            <pc:sldMk cId="667314232" sldId="262"/>
            <ac:spMk id="213" creationId="{231C75A8-DDF9-4BB4-A77D-74D02C5B8654}"/>
          </ac:spMkLst>
        </pc:spChg>
        <pc:spChg chg="add mod">
          <ac:chgData name="Ravish Verma" userId="0665cef4a3a78684" providerId="LiveId" clId="{907D625D-8B3F-4B89-BA40-5EB5CB92EF74}" dt="2020-07-29T09:17:55.036" v="556" actId="20577"/>
          <ac:spMkLst>
            <pc:docMk/>
            <pc:sldMk cId="667314232" sldId="262"/>
            <ac:spMk id="214" creationId="{EBDCC6EE-5AF8-470F-9A34-D91F513618B7}"/>
          </ac:spMkLst>
        </pc:spChg>
        <pc:spChg chg="add mod">
          <ac:chgData name="Ravish Verma" userId="0665cef4a3a78684" providerId="LiveId" clId="{907D625D-8B3F-4B89-BA40-5EB5CB92EF74}" dt="2020-07-29T10:32:05.475" v="1347" actId="1076"/>
          <ac:spMkLst>
            <pc:docMk/>
            <pc:sldMk cId="667314232" sldId="262"/>
            <ac:spMk id="215" creationId="{0DE9492A-31E4-4068-B854-AF7480045F24}"/>
          </ac:spMkLst>
        </pc:spChg>
        <pc:spChg chg="add mod">
          <ac:chgData name="Ravish Verma" userId="0665cef4a3a78684" providerId="LiveId" clId="{907D625D-8B3F-4B89-BA40-5EB5CB92EF74}" dt="2020-07-29T09:43:47.798" v="1049"/>
          <ac:spMkLst>
            <pc:docMk/>
            <pc:sldMk cId="667314232" sldId="262"/>
            <ac:spMk id="216" creationId="{585213CB-3FF8-43EC-96D6-F3BBECE6651A}"/>
          </ac:spMkLst>
        </pc:sp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4" creationId="{3DA61DBE-4AB7-43C1-B5F7-47880CE08263}"/>
          </ac:picMkLst>
        </pc:pic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5" creationId="{258C6DC6-F10D-4229-B810-305E36E6774D}"/>
          </ac:picMkLst>
        </pc:pic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7" creationId="{53E649D1-EFCB-4B35-AC3F-3C827A17B5FA}"/>
          </ac:picMkLst>
        </pc:pic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17" creationId="{E1299556-0892-4C10-85C4-F181A55E1A0A}"/>
          </ac:picMkLst>
        </pc:pic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19" creationId="{1F216929-39E0-492B-8A06-C87219E747C5}"/>
          </ac:picMkLst>
        </pc:picChg>
        <pc:picChg chg="add del">
          <ac:chgData name="Ravish Verma" userId="0665cef4a3a78684" providerId="LiveId" clId="{907D625D-8B3F-4B89-BA40-5EB5CB92EF74}" dt="2020-07-29T08:59:32.409" v="317" actId="478"/>
          <ac:picMkLst>
            <pc:docMk/>
            <pc:sldMk cId="667314232" sldId="262"/>
            <ac:picMk id="21" creationId="{2C34751E-07E4-4681-8813-CEDC0B4E0774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37" creationId="{6FE92F65-F052-4736-A1BD-611264BFB063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38" creationId="{BD6D2C64-D764-4B6F-A2D1-77048A48A490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39" creationId="{7047CA99-D7C8-44DF-A263-24728E73D25A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0" creationId="{189D256E-8F2B-4AF7-9515-52D33744A94D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1" creationId="{021A5AAA-14E6-4545-9C42-8EAFAB139E4C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2" creationId="{EDE33C24-F30D-49A7-8B76-ECDD8FFED446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3" creationId="{8E26A4A5-54F9-4A62-9674-C323E9EBF0DA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4" creationId="{75B2F44E-1E36-4495-8E57-93420411E305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5" creationId="{BF0CCDE0-7390-4ABF-93E1-F7329380485D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6" creationId="{EA76966A-408F-4009-91AB-8A61F820CF77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7" creationId="{4D69D246-0B32-4990-8B8B-03D6A9FE506F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8" creationId="{0F31852F-99F6-4FDE-AFB9-031AE28D431F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49" creationId="{0B941764-0931-4839-BA3A-47029B38ECDA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50" creationId="{6FDBFE29-A56A-4AA3-AEB6-83B39A7DC3C6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51" creationId="{6BE95A97-5E52-41A3-8E9A-8BDD301DB0AA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52" creationId="{DBD50B2B-4E50-4547-AC9A-DB7B97CF1041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1" creationId="{A8077087-31B4-44C6-BA58-1F3C75A6B113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2" creationId="{8E9DFE02-3A32-4F0A-8ABD-6FEEA4919C31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3" creationId="{0B15461F-070C-4E6E-A71D-1A7C3DF74104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4" creationId="{7871B132-9FDB-4D17-A271-DEB6C4AED4A9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5" creationId="{8F9BC8D5-743E-4E32-8D1B-669F7D8E376C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6" creationId="{D57BBC2C-57AB-46CD-97A9-5DE492173BDB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7" creationId="{501971B0-7C05-4901-88E2-ECF0443F5B18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8" creationId="{936C7120-D083-428C-8B1F-8C115564B8D8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69" creationId="{BF5A1D6E-5303-4E74-BB16-340D1A40C690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0" creationId="{A977AC6A-F58E-42D4-ABC1-BB2E7E52B8C3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1" creationId="{0031BC9F-92B7-4DDA-90F0-44DBEE1CA3A0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2" creationId="{3C05D6F3-1ACB-4149-B52F-6D4467574CE2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3" creationId="{033C1A51-0328-42BD-90C4-75616383B048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4" creationId="{2DCBF244-D630-463F-A3C9-03FFD5E2A968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5" creationId="{DDB3828A-BE6B-4134-9693-EE49676F2CB3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6" creationId="{E1654472-006B-4C7C-8B59-312012ED32BC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7" creationId="{C9526A59-1EEF-4A74-9427-DE0F0EE1476E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8" creationId="{58C3B2EC-AA17-4503-8006-59593DF91CA3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79" creationId="{3B1ACB0B-F10B-4947-B5C4-EDFB1C07DCB7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80" creationId="{0B95B605-415D-4152-B95F-E050D423D3E2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81" creationId="{0C62D2E6-11FF-4B68-B626-D2E4AC06D759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82" creationId="{F88E57E8-566D-4D64-9BEB-4FDC7AD5BDE5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83" creationId="{AA0ACBAE-DAF3-4C12-ADDA-E83EC263EF5A}"/>
          </ac:picMkLst>
        </pc:picChg>
        <pc:picChg chg="del">
          <ac:chgData name="Ravish Verma" userId="0665cef4a3a78684" providerId="LiveId" clId="{907D625D-8B3F-4B89-BA40-5EB5CB92EF74}" dt="2020-07-29T08:56:31.311" v="210" actId="478"/>
          <ac:picMkLst>
            <pc:docMk/>
            <pc:sldMk cId="667314232" sldId="262"/>
            <ac:picMk id="84" creationId="{234D060B-561B-49AB-9912-C4F18DEFC2BF}"/>
          </ac:picMkLst>
        </pc:picChg>
        <pc:picChg chg="add mod">
          <ac:chgData name="Ravish Verma" userId="0665cef4a3a78684" providerId="LiveId" clId="{907D625D-8B3F-4B89-BA40-5EB5CB92EF74}" dt="2020-07-29T09:11:21.177" v="364" actId="1076"/>
          <ac:picMkLst>
            <pc:docMk/>
            <pc:sldMk cId="667314232" sldId="262"/>
            <ac:picMk id="105" creationId="{3DE04DB6-3464-4975-AA22-FCCC196F0EE0}"/>
          </ac:picMkLst>
        </pc:picChg>
        <pc:picChg chg="add mod">
          <ac:chgData name="Ravish Verma" userId="0665cef4a3a78684" providerId="LiveId" clId="{907D625D-8B3F-4B89-BA40-5EB5CB92EF74}" dt="2020-07-29T09:11:25.495" v="366" actId="1076"/>
          <ac:picMkLst>
            <pc:docMk/>
            <pc:sldMk cId="667314232" sldId="262"/>
            <ac:picMk id="106" creationId="{FEE7C052-160D-44C7-B1AC-C46A6143F3BA}"/>
          </ac:picMkLst>
        </pc:picChg>
        <pc:picChg chg="add mod">
          <ac:chgData name="Ravish Verma" userId="0665cef4a3a78684" providerId="LiveId" clId="{907D625D-8B3F-4B89-BA40-5EB5CB92EF74}" dt="2020-07-29T09:11:37.982" v="369" actId="1076"/>
          <ac:picMkLst>
            <pc:docMk/>
            <pc:sldMk cId="667314232" sldId="262"/>
            <ac:picMk id="107" creationId="{612871E2-40D5-4BBF-90A9-4D421135F93F}"/>
          </ac:picMkLst>
        </pc:picChg>
        <pc:picChg chg="add mod">
          <ac:chgData name="Ravish Verma" userId="0665cef4a3a78684" providerId="LiveId" clId="{907D625D-8B3F-4B89-BA40-5EB5CB92EF74}" dt="2020-07-29T09:11:43.506" v="371" actId="1076"/>
          <ac:picMkLst>
            <pc:docMk/>
            <pc:sldMk cId="667314232" sldId="262"/>
            <ac:picMk id="108" creationId="{95243353-4A10-4EE6-9B5E-A3D4ECD30FB3}"/>
          </ac:picMkLst>
        </pc:picChg>
        <pc:picChg chg="add mod">
          <ac:chgData name="Ravish Verma" userId="0665cef4a3a78684" providerId="LiveId" clId="{907D625D-8B3F-4B89-BA40-5EB5CB92EF74}" dt="2020-07-29T09:11:48.004" v="373" actId="1076"/>
          <ac:picMkLst>
            <pc:docMk/>
            <pc:sldMk cId="667314232" sldId="262"/>
            <ac:picMk id="109" creationId="{D21A5439-9DE6-4F38-89A7-8967B0C77319}"/>
          </ac:picMkLst>
        </pc:picChg>
        <pc:picChg chg="add mod">
          <ac:chgData name="Ravish Verma" userId="0665cef4a3a78684" providerId="LiveId" clId="{907D625D-8B3F-4B89-BA40-5EB5CB92EF74}" dt="2020-07-29T09:11:52.698" v="375" actId="1076"/>
          <ac:picMkLst>
            <pc:docMk/>
            <pc:sldMk cId="667314232" sldId="262"/>
            <ac:picMk id="110" creationId="{7DCA3E34-8376-4ED2-B01D-32A507707265}"/>
          </ac:picMkLst>
        </pc:picChg>
        <pc:picChg chg="add mod">
          <ac:chgData name="Ravish Verma" userId="0665cef4a3a78684" providerId="LiveId" clId="{907D625D-8B3F-4B89-BA40-5EB5CB92EF74}" dt="2020-07-29T09:11:55.724" v="377" actId="1076"/>
          <ac:picMkLst>
            <pc:docMk/>
            <pc:sldMk cId="667314232" sldId="262"/>
            <ac:picMk id="111" creationId="{46BD9CB7-BEF7-48AF-AEB3-965057372752}"/>
          </ac:picMkLst>
        </pc:picChg>
        <pc:picChg chg="add mod">
          <ac:chgData name="Ravish Verma" userId="0665cef4a3a78684" providerId="LiveId" clId="{907D625D-8B3F-4B89-BA40-5EB5CB92EF74}" dt="2020-07-29T09:11:59.706" v="379" actId="1076"/>
          <ac:picMkLst>
            <pc:docMk/>
            <pc:sldMk cId="667314232" sldId="262"/>
            <ac:picMk id="112" creationId="{47A406B3-2D4D-428E-AC2A-0C7A64B6E8F1}"/>
          </ac:picMkLst>
        </pc:picChg>
        <pc:picChg chg="add mod">
          <ac:chgData name="Ravish Verma" userId="0665cef4a3a78684" providerId="LiveId" clId="{907D625D-8B3F-4B89-BA40-5EB5CB92EF74}" dt="2020-07-29T09:12:02.027" v="381" actId="1076"/>
          <ac:picMkLst>
            <pc:docMk/>
            <pc:sldMk cId="667314232" sldId="262"/>
            <ac:picMk id="113" creationId="{5A06270A-A98F-4E33-BB7F-69963450BCA4}"/>
          </ac:picMkLst>
        </pc:picChg>
        <pc:picChg chg="add mod">
          <ac:chgData name="Ravish Verma" userId="0665cef4a3a78684" providerId="LiveId" clId="{907D625D-8B3F-4B89-BA40-5EB5CB92EF74}" dt="2020-07-29T09:12:05.995" v="383" actId="1076"/>
          <ac:picMkLst>
            <pc:docMk/>
            <pc:sldMk cId="667314232" sldId="262"/>
            <ac:picMk id="114" creationId="{CBD67D6B-6992-4CC5-864C-5CC96FD2C68D}"/>
          </ac:picMkLst>
        </pc:picChg>
        <pc:picChg chg="add del mod">
          <ac:chgData name="Ravish Verma" userId="0665cef4a3a78684" providerId="LiveId" clId="{907D625D-8B3F-4B89-BA40-5EB5CB92EF74}" dt="2020-07-29T09:12:13.366" v="386" actId="478"/>
          <ac:picMkLst>
            <pc:docMk/>
            <pc:sldMk cId="667314232" sldId="262"/>
            <ac:picMk id="115" creationId="{592A994D-41AB-4CEA-8551-3C6639A221DB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16" creationId="{2529F45D-EC35-44DE-91FF-50E93ADD613F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17" creationId="{28F9B738-62F8-429A-9C5C-88B87B56FA32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18" creationId="{AC3A1911-E68C-4CC7-8886-98A0CF76D3D7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19" creationId="{C0D0174F-0795-465A-B26A-7BE6DCCA97A3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0" creationId="{9FBEE6B5-FA43-4405-985B-4FBD79E961CC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1" creationId="{F7145053-24B1-4436-8062-A335D6C51FC3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2" creationId="{8EFD4C49-F6A6-4188-80C3-E7A5FF0FDD03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3" creationId="{00FF255B-0C5D-4434-9C48-4E7941ECCFCF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4" creationId="{36551BB2-CB69-40B8-9339-F1893B490D2A}"/>
          </ac:picMkLst>
        </pc:picChg>
        <pc:picChg chg="add mod">
          <ac:chgData name="Ravish Verma" userId="0665cef4a3a78684" providerId="LiveId" clId="{907D625D-8B3F-4B89-BA40-5EB5CB92EF74}" dt="2020-07-29T09:12:24.699" v="388" actId="1076"/>
          <ac:picMkLst>
            <pc:docMk/>
            <pc:sldMk cId="667314232" sldId="262"/>
            <ac:picMk id="125" creationId="{E040DDA3-1F69-4BD1-B8B6-BE6FF244D7FF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1" creationId="{947E0859-33A9-461B-B72B-EB0385CFA2CD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2" creationId="{3BA0BF02-7880-4B55-82AE-E5C12764E040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3" creationId="{21791D30-64D4-454D-A5CA-B259764D0E2A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4" creationId="{B649AF40-1D6A-4072-8395-7D8A9E472A30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5" creationId="{8421341D-D1D1-4900-99E4-7077707250AF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6" creationId="{303D8B47-B9FA-4C68-979E-6D5755C67A1C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7" creationId="{14801E98-EAF8-4432-82CF-3286AA86D695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8" creationId="{AB0CE3A8-A064-4688-B467-E282E56D6374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39" creationId="{D71C8B07-2A29-48BD-81DB-BB94C2CE1407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0" creationId="{198704CB-CA11-418F-B642-1840DAD99A64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1" creationId="{226BDAAA-52A4-4E5B-B817-83CE353728ED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2" creationId="{279BC8BD-774E-46F4-9E4A-33E253A71F62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3" creationId="{0593AA55-B281-4A1C-B231-EAC6E69A7177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4" creationId="{E8732FAE-461D-4E84-9CCA-F25B16443B5F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5" creationId="{FF55CB47-3A20-4727-9F19-8EC37681410B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6" creationId="{6CBC5BAF-BB7C-4642-A9A8-9652B6ABADCA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7" creationId="{08CB2029-527B-431C-B9F9-E2DECC8B67B8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8" creationId="{1B137B86-E7A3-4770-B774-AD845ECF23CC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49" creationId="{39113870-45A2-4F1D-93F7-4DFB0A92AFA4}"/>
          </ac:picMkLst>
        </pc:picChg>
        <pc:picChg chg="add del mod">
          <ac:chgData name="Ravish Verma" userId="0665cef4a3a78684" providerId="LiveId" clId="{907D625D-8B3F-4B89-BA40-5EB5CB92EF74}" dt="2020-07-29T09:14:57.833" v="455"/>
          <ac:picMkLst>
            <pc:docMk/>
            <pc:sldMk cId="667314232" sldId="262"/>
            <ac:picMk id="150" creationId="{DD45E10D-2175-4E74-BF7D-97B26FA19B71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3" creationId="{321771BE-056F-4374-88A5-35F9214AFA28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4" creationId="{346B5385-21E8-40C4-9B67-CBF66A92681C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5" creationId="{AFDA80F9-7BD7-4211-B6BC-CD2259A95BAE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6" creationId="{F8788C82-3A2D-4CB3-A7D3-2358BD83C813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7" creationId="{10523B9F-1BD6-4869-BF95-FFD35AE6A9C3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8" creationId="{EAC405BD-CA4D-4413-B1F0-AA43726C988B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59" creationId="{76463F25-5364-4F87-9A56-56AA038B463C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0" creationId="{9EC56424-5773-4709-88C5-05C23256E9DF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1" creationId="{96F51425-F72D-468B-B2A9-830BE1047F64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2" creationId="{867EEBFD-6153-439B-A3FF-6B0FC8A55CC5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3" creationId="{515B537F-9CAB-483B-9AE9-A6939AC607BC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4" creationId="{12729177-F9BB-43D9-88BB-CA61E7F3CC33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5" creationId="{1BC01656-4DAB-4BBE-B83B-E42E57784F12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6" creationId="{4430C7DA-5588-4ADE-83C1-270A9514F5BE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7" creationId="{3627E5A0-DE44-4200-A7AD-82E805D1B58F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8" creationId="{A2F1F6BB-7B1A-4AC7-A8F3-B512FDD7E0C0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69" creationId="{BB7C79FA-ABC4-43B2-9638-C2CA29EB4525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70" creationId="{C535A141-9B6A-4A89-842F-5480A5DCE20C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71" creationId="{A60132CD-EFA1-4CDA-96DD-E1EDF40E4DE4}"/>
          </ac:picMkLst>
        </pc:picChg>
        <pc:picChg chg="add del mod">
          <ac:chgData name="Ravish Verma" userId="0665cef4a3a78684" providerId="LiveId" clId="{907D625D-8B3F-4B89-BA40-5EB5CB92EF74}" dt="2020-07-29T09:14:48.133" v="453"/>
          <ac:picMkLst>
            <pc:docMk/>
            <pc:sldMk cId="667314232" sldId="262"/>
            <ac:picMk id="172" creationId="{12507D16-849A-4C44-ABAE-7A415FBCC527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75" creationId="{272100D5-193E-46C1-81A2-DD749717910D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76" creationId="{053C0152-3487-49AE-B591-82CEE378F192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77" creationId="{3162C780-3B08-4317-B5B3-37CE933D0DA4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78" creationId="{2635E4BD-B0EA-40E3-8F5D-2370FB8715AE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79" creationId="{803C9666-A22F-4227-9E54-524534E867DE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0" creationId="{C4239455-FC5D-40F4-9EFB-3B7615DE2481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1" creationId="{64EEAAF2-C79C-43C9-9F88-455AF928A041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2" creationId="{3B368DD9-D367-4518-8163-34231F3980E0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3" creationId="{753957B0-9325-434B-AFB1-F6CEC04A211E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4" creationId="{8B6DFA31-61D2-4695-9AC2-1B39E4290BE3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5" creationId="{385949F9-8F10-4C2C-B394-E28FEB3F2C26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6" creationId="{1F6C937A-9C06-4F57-AADC-D884873AE7A9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7" creationId="{E02895F7-6984-455B-8010-7EFAC9BD8BB7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8" creationId="{E045AB79-58BB-4EB3-AF4F-EFFC9EB869E8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89" creationId="{97B0A1AD-6BCC-4CBC-8047-4FB0569C6867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0" creationId="{6893E536-9BAC-41A6-84B7-8486263BA70E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1" creationId="{DFCD16E4-99D7-49BC-B529-70AEDAA583C8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2" creationId="{C0E76104-9214-49BA-A493-2E55436E042D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3" creationId="{B160E948-4D61-4620-8FD7-76E185A4A5A1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4" creationId="{7249386E-CB26-4A33-8082-7C920760D956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5" creationId="{F84A8BDE-7EF7-463C-A6E4-87312C1E5C81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6" creationId="{4AD9441B-26FD-46A2-9030-BD67BA118A91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7" creationId="{90ADAFAB-5BE9-403D-9CAC-46208B5A14B9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8" creationId="{95FED7AD-1848-453A-86E0-F30D71BE1D1A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199" creationId="{A901C3E1-34B7-4788-94AE-7DF71BA43662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0" creationId="{D85B04EC-68DA-451B-B9D7-001E3BD930FC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1" creationId="{9C2CB8E5-F02E-4933-928D-420A912E19CD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2" creationId="{22441951-2331-4BFD-8378-0D6FA4FAB16B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3" creationId="{F9495F63-3D20-45AA-9F92-D5E6FB79B8A5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4" creationId="{7198A756-0212-444B-8633-416B7BE08336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5" creationId="{AF76EB09-3BD1-4512-970C-FB4FC57388C2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6" creationId="{6E915AC9-A132-4DD7-A438-B8D554EC63EC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7" creationId="{CBDF8366-F018-41DA-BA09-2005C8AFD993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8" creationId="{0ABDB9CD-DB63-43DD-B98A-8AC4BD35FD53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09" creationId="{911850B4-A49C-4AA4-9444-B4B2CBCAB4A4}"/>
          </ac:picMkLst>
        </pc:picChg>
        <pc:picChg chg="add mod">
          <ac:chgData name="Ravish Verma" userId="0665cef4a3a78684" providerId="LiveId" clId="{907D625D-8B3F-4B89-BA40-5EB5CB92EF74}" dt="2020-07-29T10:32:05.475" v="1347" actId="1076"/>
          <ac:picMkLst>
            <pc:docMk/>
            <pc:sldMk cId="667314232" sldId="262"/>
            <ac:picMk id="210" creationId="{A452324A-8053-4549-8EDC-2D474B9E4365}"/>
          </ac:picMkLst>
        </pc:picChg>
        <pc:cxnChg chg="add del mod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9" creationId="{5D14F51B-2661-4190-81D4-D77275B19920}"/>
          </ac:cxnSpMkLst>
        </pc:cxnChg>
        <pc:cxnChg chg="add del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11" creationId="{E8E51363-422A-4BE7-9BCA-9DD4D61E68D2}"/>
          </ac:cxnSpMkLst>
        </pc:cxnChg>
        <pc:cxnChg chg="add del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15" creationId="{E1173278-CD23-4C11-9771-94866DFEDC21}"/>
          </ac:cxnSpMkLst>
        </pc:cxnChg>
        <pc:cxnChg chg="add del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18" creationId="{0D2490C6-9604-451D-91D7-F08CD92E78DA}"/>
          </ac:cxnSpMkLst>
        </pc:cxnChg>
        <pc:cxnChg chg="add del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20" creationId="{65D5629A-8DF8-41B4-B82F-0887D2EE210A}"/>
          </ac:cxnSpMkLst>
        </pc:cxnChg>
        <pc:cxnChg chg="add del">
          <ac:chgData name="Ravish Verma" userId="0665cef4a3a78684" providerId="LiveId" clId="{907D625D-8B3F-4B89-BA40-5EB5CB92EF74}" dt="2020-07-29T08:59:32.409" v="317" actId="478"/>
          <ac:cxnSpMkLst>
            <pc:docMk/>
            <pc:sldMk cId="667314232" sldId="262"/>
            <ac:cxnSpMk id="22" creationId="{2D99A659-DE19-416C-A25A-E738457201E7}"/>
          </ac:cxnSpMkLst>
        </pc:cxnChg>
        <pc:cxnChg chg="add del mod">
          <ac:chgData name="Ravish Verma" userId="0665cef4a3a78684" providerId="LiveId" clId="{907D625D-8B3F-4B89-BA40-5EB5CB92EF74}" dt="2020-07-29T09:08:07.689" v="345" actId="13822"/>
          <ac:cxnSpMkLst>
            <pc:docMk/>
            <pc:sldMk cId="667314232" sldId="262"/>
            <ac:cxnSpMk id="24" creationId="{B8B73F90-1EEC-4395-A5DE-E2752DF6E53A}"/>
          </ac:cxnSpMkLst>
        </pc:cxnChg>
        <pc:cxnChg chg="del">
          <ac:chgData name="Ravish Verma" userId="0665cef4a3a78684" providerId="LiveId" clId="{907D625D-8B3F-4B89-BA40-5EB5CB92EF74}" dt="2020-07-29T08:56:31.311" v="210" actId="478"/>
          <ac:cxnSpMkLst>
            <pc:docMk/>
            <pc:sldMk cId="667314232" sldId="262"/>
            <ac:cxnSpMk id="31" creationId="{189ADA47-AAF0-4CAC-87B8-0E6B0A0426C3}"/>
          </ac:cxnSpMkLst>
        </pc:cxnChg>
      </pc:sldChg>
      <pc:sldChg chg="addSp modSp mod modAnim">
        <pc:chgData name="Ravish Verma" userId="0665cef4a3a78684" providerId="LiveId" clId="{907D625D-8B3F-4B89-BA40-5EB5CB92EF74}" dt="2020-07-29T09:45:43.573" v="1068" actId="1076"/>
        <pc:sldMkLst>
          <pc:docMk/>
          <pc:sldMk cId="1991482336" sldId="264"/>
        </pc:sldMkLst>
        <pc:spChg chg="add mod">
          <ac:chgData name="Ravish Verma" userId="0665cef4a3a78684" providerId="LiveId" clId="{907D625D-8B3F-4B89-BA40-5EB5CB92EF74}" dt="2020-07-29T09:45:19.601" v="1065" actId="20577"/>
          <ac:spMkLst>
            <pc:docMk/>
            <pc:sldMk cId="1991482336" sldId="264"/>
            <ac:spMk id="2" creationId="{24CB7849-AE9E-4ABC-82A4-0781641F5C6D}"/>
          </ac:spMkLst>
        </pc:spChg>
        <pc:spChg chg="mod">
          <ac:chgData name="Ravish Verma" userId="0665cef4a3a78684" providerId="LiveId" clId="{907D625D-8B3F-4B89-BA40-5EB5CB92EF74}" dt="2020-07-29T09:45:43.573" v="1068" actId="1076"/>
          <ac:spMkLst>
            <pc:docMk/>
            <pc:sldMk cId="1991482336" sldId="264"/>
            <ac:spMk id="14" creationId="{AD472D7E-047B-49E9-83E1-314AC4B47D61}"/>
          </ac:spMkLst>
        </pc:spChg>
      </pc:sldChg>
      <pc:sldChg chg="modSp mod modAnim">
        <pc:chgData name="Ravish Verma" userId="0665cef4a3a78684" providerId="LiveId" clId="{907D625D-8B3F-4B89-BA40-5EB5CB92EF74}" dt="2020-07-29T10:24:03.741" v="1323"/>
        <pc:sldMkLst>
          <pc:docMk/>
          <pc:sldMk cId="2346952408" sldId="270"/>
        </pc:sldMkLst>
        <pc:spChg chg="mod">
          <ac:chgData name="Ravish Verma" userId="0665cef4a3a78684" providerId="LiveId" clId="{907D625D-8B3F-4B89-BA40-5EB5CB92EF74}" dt="2020-07-29T10:13:55.546" v="1228" actId="1076"/>
          <ac:spMkLst>
            <pc:docMk/>
            <pc:sldMk cId="2346952408" sldId="270"/>
            <ac:spMk id="26" creationId="{ADD99ACB-B23B-43B5-8B2D-7175715CA2E8}"/>
          </ac:spMkLst>
        </pc:spChg>
      </pc:sldChg>
      <pc:sldChg chg="modSp mod modAnim">
        <pc:chgData name="Ravish Verma" userId="0665cef4a3a78684" providerId="LiveId" clId="{907D625D-8B3F-4B89-BA40-5EB5CB92EF74}" dt="2020-07-29T10:25:48.069" v="1328"/>
        <pc:sldMkLst>
          <pc:docMk/>
          <pc:sldMk cId="3122285781" sldId="271"/>
        </pc:sldMkLst>
        <pc:spChg chg="mod">
          <ac:chgData name="Ravish Verma" userId="0665cef4a3a78684" providerId="LiveId" clId="{907D625D-8B3F-4B89-BA40-5EB5CB92EF74}" dt="2020-07-29T10:16:42.530" v="1248" actId="1076"/>
          <ac:spMkLst>
            <pc:docMk/>
            <pc:sldMk cId="3122285781" sldId="271"/>
            <ac:spMk id="31" creationId="{0A12380C-CAAA-4992-94EF-2B0CD0062064}"/>
          </ac:spMkLst>
        </pc:spChg>
      </pc:sldChg>
      <pc:sldChg chg="addSp delSp modSp mod modAnim">
        <pc:chgData name="Ravish Verma" userId="0665cef4a3a78684" providerId="LiveId" clId="{907D625D-8B3F-4B89-BA40-5EB5CB92EF74}" dt="2020-07-29T10:27:41.477" v="1329" actId="20577"/>
        <pc:sldMkLst>
          <pc:docMk/>
          <pc:sldMk cId="2357368068" sldId="272"/>
        </pc:sldMkLst>
        <pc:spChg chg="mod">
          <ac:chgData name="Ravish Verma" userId="0665cef4a3a78684" providerId="LiveId" clId="{907D625D-8B3F-4B89-BA40-5EB5CB92EF74}" dt="2020-07-29T10:27:41.477" v="1329" actId="20577"/>
          <ac:spMkLst>
            <pc:docMk/>
            <pc:sldMk cId="2357368068" sldId="272"/>
            <ac:spMk id="14" creationId="{3D564541-FF19-4B57-A046-ED0ECFBEB03F}"/>
          </ac:spMkLst>
        </pc:spChg>
        <pc:picChg chg="add del mod">
          <ac:chgData name="Ravish Verma" userId="0665cef4a3a78684" providerId="LiveId" clId="{907D625D-8B3F-4B89-BA40-5EB5CB92EF74}" dt="2020-07-29T08:34:23.871" v="6" actId="478"/>
          <ac:picMkLst>
            <pc:docMk/>
            <pc:sldMk cId="2357368068" sldId="272"/>
            <ac:picMk id="31" creationId="{540B4128-6F31-4770-B68F-030CBD5671A1}"/>
          </ac:picMkLst>
        </pc:picChg>
      </pc:sldChg>
      <pc:sldChg chg="addSp delSp modSp mod modAnim">
        <pc:chgData name="Ravish Verma" userId="0665cef4a3a78684" providerId="LiveId" clId="{907D625D-8B3F-4B89-BA40-5EB5CB92EF74}" dt="2020-07-29T10:21:50.873" v="1306"/>
        <pc:sldMkLst>
          <pc:docMk/>
          <pc:sldMk cId="1581026924" sldId="273"/>
        </pc:sldMkLst>
        <pc:spChg chg="add mod">
          <ac:chgData name="Ravish Verma" userId="0665cef4a3a78684" providerId="LiveId" clId="{907D625D-8B3F-4B89-BA40-5EB5CB92EF74}" dt="2020-07-29T08:40:59.293" v="62" actId="1076"/>
          <ac:spMkLst>
            <pc:docMk/>
            <pc:sldMk cId="1581026924" sldId="273"/>
            <ac:spMk id="5" creationId="{90685E6C-80A7-45D2-AF2E-9B466B44B1A6}"/>
          </ac:spMkLst>
        </pc:spChg>
        <pc:spChg chg="add mod">
          <ac:chgData name="Ravish Verma" userId="0665cef4a3a78684" providerId="LiveId" clId="{907D625D-8B3F-4B89-BA40-5EB5CB92EF74}" dt="2020-07-29T08:41:07.086" v="64" actId="1076"/>
          <ac:spMkLst>
            <pc:docMk/>
            <pc:sldMk cId="1581026924" sldId="273"/>
            <ac:spMk id="6" creationId="{A14F680E-6D92-40F0-B4A5-CAFEE2E7D70C}"/>
          </ac:spMkLst>
        </pc:spChg>
        <pc:spChg chg="add mod">
          <ac:chgData name="Ravish Verma" userId="0665cef4a3a78684" providerId="LiveId" clId="{907D625D-8B3F-4B89-BA40-5EB5CB92EF74}" dt="2020-07-29T08:41:36.437" v="67" actId="1076"/>
          <ac:spMkLst>
            <pc:docMk/>
            <pc:sldMk cId="1581026924" sldId="273"/>
            <ac:spMk id="7" creationId="{F56C9266-67D4-4F4F-882C-74E9BA3E7973}"/>
          </ac:spMkLst>
        </pc:spChg>
        <pc:spChg chg="add mod">
          <ac:chgData name="Ravish Verma" userId="0665cef4a3a78684" providerId="LiveId" clId="{907D625D-8B3F-4B89-BA40-5EB5CB92EF74}" dt="2020-07-29T08:42:01.429" v="71" actId="1076"/>
          <ac:spMkLst>
            <pc:docMk/>
            <pc:sldMk cId="1581026924" sldId="273"/>
            <ac:spMk id="8" creationId="{1BF33D70-AE53-416E-8E6F-98F77D0FB2F9}"/>
          </ac:spMkLst>
        </pc:spChg>
        <pc:spChg chg="add mod">
          <ac:chgData name="Ravish Verma" userId="0665cef4a3a78684" providerId="LiveId" clId="{907D625D-8B3F-4B89-BA40-5EB5CB92EF74}" dt="2020-07-29T08:44:21.064" v="86" actId="1076"/>
          <ac:spMkLst>
            <pc:docMk/>
            <pc:sldMk cId="1581026924" sldId="273"/>
            <ac:spMk id="9" creationId="{88ED7DEE-F317-4F8B-BBFB-4755C63705CC}"/>
          </ac:spMkLst>
        </pc:spChg>
        <pc:spChg chg="add mod">
          <ac:chgData name="Ravish Verma" userId="0665cef4a3a78684" providerId="LiveId" clId="{907D625D-8B3F-4B89-BA40-5EB5CB92EF74}" dt="2020-07-29T08:45:03.794" v="97"/>
          <ac:spMkLst>
            <pc:docMk/>
            <pc:sldMk cId="1581026924" sldId="273"/>
            <ac:spMk id="12" creationId="{99F58494-4D4A-4968-9F7C-C6B6BE3F08ED}"/>
          </ac:spMkLst>
        </pc:spChg>
        <pc:spChg chg="add mod">
          <ac:chgData name="Ravish Verma" userId="0665cef4a3a78684" providerId="LiveId" clId="{907D625D-8B3F-4B89-BA40-5EB5CB92EF74}" dt="2020-07-29T08:45:24.584" v="103" actId="1076"/>
          <ac:spMkLst>
            <pc:docMk/>
            <pc:sldMk cId="1581026924" sldId="273"/>
            <ac:spMk id="13" creationId="{D6DD6A8B-30C8-4701-974D-A46E90A73BCC}"/>
          </ac:spMkLst>
        </pc:spChg>
        <pc:spChg chg="add mod">
          <ac:chgData name="Ravish Verma" userId="0665cef4a3a78684" providerId="LiveId" clId="{907D625D-8B3F-4B89-BA40-5EB5CB92EF74}" dt="2020-07-29T08:45:40.705" v="105" actId="1076"/>
          <ac:spMkLst>
            <pc:docMk/>
            <pc:sldMk cId="1581026924" sldId="273"/>
            <ac:spMk id="14" creationId="{E5E0C1E6-346C-4E02-8D28-1C0F77D7E476}"/>
          </ac:spMkLst>
        </pc:spChg>
        <pc:spChg chg="add mod">
          <ac:chgData name="Ravish Verma" userId="0665cef4a3a78684" providerId="LiveId" clId="{907D625D-8B3F-4B89-BA40-5EB5CB92EF74}" dt="2020-07-29T08:49:26.344" v="155" actId="1076"/>
          <ac:spMkLst>
            <pc:docMk/>
            <pc:sldMk cId="1581026924" sldId="273"/>
            <ac:spMk id="15" creationId="{1EA45D1F-71B3-4B1B-88DA-B3567E432FB2}"/>
          </ac:spMkLst>
        </pc:spChg>
        <pc:spChg chg="add mod">
          <ac:chgData name="Ravish Verma" userId="0665cef4a3a78684" providerId="LiveId" clId="{907D625D-8B3F-4B89-BA40-5EB5CB92EF74}" dt="2020-07-29T08:49:26.344" v="155" actId="1076"/>
          <ac:spMkLst>
            <pc:docMk/>
            <pc:sldMk cId="1581026924" sldId="273"/>
            <ac:spMk id="16" creationId="{06541AFA-6BB7-40E4-B37C-E0FA054858C9}"/>
          </ac:spMkLst>
        </pc:spChg>
        <pc:spChg chg="add del mod">
          <ac:chgData name="Ravish Verma" userId="0665cef4a3a78684" providerId="LiveId" clId="{907D625D-8B3F-4B89-BA40-5EB5CB92EF74}" dt="2020-07-29T08:47:52.240" v="134" actId="478"/>
          <ac:spMkLst>
            <pc:docMk/>
            <pc:sldMk cId="1581026924" sldId="273"/>
            <ac:spMk id="17" creationId="{CC1A0896-BEA7-449B-AB08-7ABA6CD1492A}"/>
          </ac:spMkLst>
        </pc:spChg>
        <pc:spChg chg="add mod">
          <ac:chgData name="Ravish Verma" userId="0665cef4a3a78684" providerId="LiveId" clId="{907D625D-8B3F-4B89-BA40-5EB5CB92EF74}" dt="2020-07-29T08:49:26.344" v="155" actId="1076"/>
          <ac:spMkLst>
            <pc:docMk/>
            <pc:sldMk cId="1581026924" sldId="273"/>
            <ac:spMk id="18" creationId="{DB1C28BD-137D-40DE-AD06-237DFA000E2A}"/>
          </ac:spMkLst>
        </pc:spChg>
        <pc:spChg chg="add mod">
          <ac:chgData name="Ravish Verma" userId="0665cef4a3a78684" providerId="LiveId" clId="{907D625D-8B3F-4B89-BA40-5EB5CB92EF74}" dt="2020-07-29T09:43:36.868" v="1046" actId="1076"/>
          <ac:spMkLst>
            <pc:docMk/>
            <pc:sldMk cId="1581026924" sldId="273"/>
            <ac:spMk id="19" creationId="{A3C5A561-6ABF-41BE-8E3A-74DEDAB03CE8}"/>
          </ac:spMkLst>
        </pc:spChg>
        <pc:picChg chg="add mod">
          <ac:chgData name="Ravish Verma" userId="0665cef4a3a78684" providerId="LiveId" clId="{907D625D-8B3F-4B89-BA40-5EB5CB92EF74}" dt="2020-07-29T08:40:56.829" v="61" actId="14100"/>
          <ac:picMkLst>
            <pc:docMk/>
            <pc:sldMk cId="1581026924" sldId="273"/>
            <ac:picMk id="3" creationId="{161CDFD9-7DDE-4481-AB89-B37811F8560E}"/>
          </ac:picMkLst>
        </pc:picChg>
        <pc:picChg chg="add mod">
          <ac:chgData name="Ravish Verma" userId="0665cef4a3a78684" providerId="LiveId" clId="{907D625D-8B3F-4B89-BA40-5EB5CB92EF74}" dt="2020-07-29T08:34:34.106" v="10" actId="14100"/>
          <ac:picMkLst>
            <pc:docMk/>
            <pc:sldMk cId="1581026924" sldId="273"/>
            <ac:picMk id="4" creationId="{852729A8-EB58-4204-A816-A0A2F8E35775}"/>
          </ac:picMkLst>
        </pc:picChg>
        <pc:picChg chg="add mod">
          <ac:chgData name="Ravish Verma" userId="0665cef4a3a78684" providerId="LiveId" clId="{907D625D-8B3F-4B89-BA40-5EB5CB92EF74}" dt="2020-07-29T08:44:26.441" v="88" actId="1076"/>
          <ac:picMkLst>
            <pc:docMk/>
            <pc:sldMk cId="1581026924" sldId="273"/>
            <ac:picMk id="11" creationId="{3C555CC5-5746-461B-AEBB-ED0EF4BB72F9}"/>
          </ac:picMkLst>
        </pc:picChg>
      </pc:sldChg>
      <pc:sldChg chg="addSp delSp modSp new mod modAnim">
        <pc:chgData name="Ravish Verma" userId="0665cef4a3a78684" providerId="LiveId" clId="{907D625D-8B3F-4B89-BA40-5EB5CB92EF74}" dt="2020-07-29T10:23:36.279" v="1322"/>
        <pc:sldMkLst>
          <pc:docMk/>
          <pc:sldMk cId="3622448331" sldId="274"/>
        </pc:sldMkLst>
        <pc:spChg chg="del">
          <ac:chgData name="Ravish Verma" userId="0665cef4a3a78684" providerId="LiveId" clId="{907D625D-8B3F-4B89-BA40-5EB5CB92EF74}" dt="2020-07-29T08:50:00.705" v="158" actId="478"/>
          <ac:spMkLst>
            <pc:docMk/>
            <pc:sldMk cId="3622448331" sldId="274"/>
            <ac:spMk id="2" creationId="{FDE9E327-DB26-4030-85C0-02C0129021AB}"/>
          </ac:spMkLst>
        </pc:spChg>
        <pc:spChg chg="del">
          <ac:chgData name="Ravish Verma" userId="0665cef4a3a78684" providerId="LiveId" clId="{907D625D-8B3F-4B89-BA40-5EB5CB92EF74}" dt="2020-07-29T08:49:58.848" v="157" actId="478"/>
          <ac:spMkLst>
            <pc:docMk/>
            <pc:sldMk cId="3622448331" sldId="274"/>
            <ac:spMk id="3" creationId="{7F618307-3254-4B14-8337-2E6E2D2BD57B}"/>
          </ac:spMkLst>
        </pc:spChg>
        <pc:spChg chg="add mod">
          <ac:chgData name="Ravish Verma" userId="0665cef4a3a78684" providerId="LiveId" clId="{907D625D-8B3F-4B89-BA40-5EB5CB92EF74}" dt="2020-07-29T08:50:41.100" v="166" actId="1076"/>
          <ac:spMkLst>
            <pc:docMk/>
            <pc:sldMk cId="3622448331" sldId="274"/>
            <ac:spMk id="4" creationId="{F9C4BB71-CEEB-4B2E-AE50-A53276CFC70C}"/>
          </ac:spMkLst>
        </pc:spChg>
        <pc:spChg chg="add mod">
          <ac:chgData name="Ravish Verma" userId="0665cef4a3a78684" providerId="LiveId" clId="{907D625D-8B3F-4B89-BA40-5EB5CB92EF74}" dt="2020-07-29T08:50:37.445" v="165" actId="1076"/>
          <ac:spMkLst>
            <pc:docMk/>
            <pc:sldMk cId="3622448331" sldId="274"/>
            <ac:spMk id="6" creationId="{B586AC6E-7446-491D-99FF-49422F1DA41C}"/>
          </ac:spMkLst>
        </pc:spChg>
        <pc:spChg chg="add mod">
          <ac:chgData name="Ravish Verma" userId="0665cef4a3a78684" providerId="LiveId" clId="{907D625D-8B3F-4B89-BA40-5EB5CB92EF74}" dt="2020-07-29T08:52:09.025" v="171" actId="13822"/>
          <ac:spMkLst>
            <pc:docMk/>
            <pc:sldMk cId="3622448331" sldId="274"/>
            <ac:spMk id="7" creationId="{3E506697-B548-4D62-9FA7-55DB77D622C2}"/>
          </ac:spMkLst>
        </pc:spChg>
        <pc:spChg chg="add mod">
          <ac:chgData name="Ravish Verma" userId="0665cef4a3a78684" providerId="LiveId" clId="{907D625D-8B3F-4B89-BA40-5EB5CB92EF74}" dt="2020-07-29T08:52:34.898" v="176" actId="403"/>
          <ac:spMkLst>
            <pc:docMk/>
            <pc:sldMk cId="3622448331" sldId="274"/>
            <ac:spMk id="8" creationId="{F9EFF421-E2B2-4CF3-A1F3-BA14477389A1}"/>
          </ac:spMkLst>
        </pc:spChg>
        <pc:spChg chg="add mod">
          <ac:chgData name="Ravish Verma" userId="0665cef4a3a78684" providerId="LiveId" clId="{907D625D-8B3F-4B89-BA40-5EB5CB92EF74}" dt="2020-07-29T08:53:00.142" v="180" actId="1076"/>
          <ac:spMkLst>
            <pc:docMk/>
            <pc:sldMk cId="3622448331" sldId="274"/>
            <ac:spMk id="9" creationId="{6A09C3FB-56F8-47A2-B892-FD516F3AF1C5}"/>
          </ac:spMkLst>
        </pc:spChg>
        <pc:spChg chg="add mod">
          <ac:chgData name="Ravish Verma" userId="0665cef4a3a78684" providerId="LiveId" clId="{907D625D-8B3F-4B89-BA40-5EB5CB92EF74}" dt="2020-07-29T08:53:25.051" v="185" actId="1076"/>
          <ac:spMkLst>
            <pc:docMk/>
            <pc:sldMk cId="3622448331" sldId="274"/>
            <ac:spMk id="10" creationId="{32441EE4-5696-4EC5-9C66-106CCC9EB361}"/>
          </ac:spMkLst>
        </pc:spChg>
        <pc:spChg chg="add mod">
          <ac:chgData name="Ravish Verma" userId="0665cef4a3a78684" providerId="LiveId" clId="{907D625D-8B3F-4B89-BA40-5EB5CB92EF74}" dt="2020-07-29T10:22:45.255" v="1314" actId="14100"/>
          <ac:spMkLst>
            <pc:docMk/>
            <pc:sldMk cId="3622448331" sldId="274"/>
            <ac:spMk id="11" creationId="{67B3AB23-E064-43AC-ADF3-0D13C516BE27}"/>
          </ac:spMkLst>
        </pc:spChg>
        <pc:spChg chg="add mod">
          <ac:chgData name="Ravish Verma" userId="0665cef4a3a78684" providerId="LiveId" clId="{907D625D-8B3F-4B89-BA40-5EB5CB92EF74}" dt="2020-07-29T08:54:11.246" v="189" actId="1076"/>
          <ac:spMkLst>
            <pc:docMk/>
            <pc:sldMk cId="3622448331" sldId="274"/>
            <ac:spMk id="12" creationId="{C3EBF5BA-2978-474A-8F92-E30A9411FC04}"/>
          </ac:spMkLst>
        </pc:spChg>
        <pc:spChg chg="add mod">
          <ac:chgData name="Ravish Verma" userId="0665cef4a3a78684" providerId="LiveId" clId="{907D625D-8B3F-4B89-BA40-5EB5CB92EF74}" dt="2020-07-29T08:54:11.246" v="189" actId="1076"/>
          <ac:spMkLst>
            <pc:docMk/>
            <pc:sldMk cId="3622448331" sldId="274"/>
            <ac:spMk id="13" creationId="{01A1DF7C-74CA-4FAC-A5DB-3116B6BA8496}"/>
          </ac:spMkLst>
        </pc:spChg>
        <pc:spChg chg="add mod">
          <ac:chgData name="Ravish Verma" userId="0665cef4a3a78684" providerId="LiveId" clId="{907D625D-8B3F-4B89-BA40-5EB5CB92EF74}" dt="2020-07-29T08:54:11.246" v="189" actId="1076"/>
          <ac:spMkLst>
            <pc:docMk/>
            <pc:sldMk cId="3622448331" sldId="274"/>
            <ac:spMk id="14" creationId="{6396DEC7-03C5-4597-AB0C-AF1445D1EEC1}"/>
          </ac:spMkLst>
        </pc:spChg>
        <pc:spChg chg="add mod">
          <ac:chgData name="Ravish Verma" userId="0665cef4a3a78684" providerId="LiveId" clId="{907D625D-8B3F-4B89-BA40-5EB5CB92EF74}" dt="2020-07-29T08:54:22.987" v="190" actId="1076"/>
          <ac:spMkLst>
            <pc:docMk/>
            <pc:sldMk cId="3622448331" sldId="274"/>
            <ac:spMk id="16" creationId="{E7EDA82F-625A-4C6E-BDBD-D6909121F0BF}"/>
          </ac:spMkLst>
        </pc:spChg>
        <pc:spChg chg="add mod">
          <ac:chgData name="Ravish Verma" userId="0665cef4a3a78684" providerId="LiveId" clId="{907D625D-8B3F-4B89-BA40-5EB5CB92EF74}" dt="2020-07-29T08:54:22.987" v="190" actId="1076"/>
          <ac:spMkLst>
            <pc:docMk/>
            <pc:sldMk cId="3622448331" sldId="274"/>
            <ac:spMk id="17" creationId="{0A561F43-CD3F-49DE-BF82-D343110B02B5}"/>
          </ac:spMkLst>
        </pc:spChg>
        <pc:spChg chg="add mod">
          <ac:chgData name="Ravish Verma" userId="0665cef4a3a78684" providerId="LiveId" clId="{907D625D-8B3F-4B89-BA40-5EB5CB92EF74}" dt="2020-07-29T08:54:22.987" v="190" actId="1076"/>
          <ac:spMkLst>
            <pc:docMk/>
            <pc:sldMk cId="3622448331" sldId="274"/>
            <ac:spMk id="18" creationId="{DD966ACC-6C29-45CA-855D-17D73FC4635F}"/>
          </ac:spMkLst>
        </pc:spChg>
        <pc:spChg chg="add mod">
          <ac:chgData name="Ravish Verma" userId="0665cef4a3a78684" providerId="LiveId" clId="{907D625D-8B3F-4B89-BA40-5EB5CB92EF74}" dt="2020-07-29T08:55:13.935" v="202" actId="1076"/>
          <ac:spMkLst>
            <pc:docMk/>
            <pc:sldMk cId="3622448331" sldId="274"/>
            <ac:spMk id="19" creationId="{52B53875-B6A7-4D41-9BB8-E71FC031FA22}"/>
          </ac:spMkLst>
        </pc:spChg>
        <pc:spChg chg="add mod">
          <ac:chgData name="Ravish Verma" userId="0665cef4a3a78684" providerId="LiveId" clId="{907D625D-8B3F-4B89-BA40-5EB5CB92EF74}" dt="2020-07-29T08:55:13.935" v="202" actId="1076"/>
          <ac:spMkLst>
            <pc:docMk/>
            <pc:sldMk cId="3622448331" sldId="274"/>
            <ac:spMk id="20" creationId="{24230736-ED86-45CE-9C37-9A911DAA6FBC}"/>
          </ac:spMkLst>
        </pc:spChg>
        <pc:spChg chg="add mod">
          <ac:chgData name="Ravish Verma" userId="0665cef4a3a78684" providerId="LiveId" clId="{907D625D-8B3F-4B89-BA40-5EB5CB92EF74}" dt="2020-07-29T08:55:13.935" v="202" actId="1076"/>
          <ac:spMkLst>
            <pc:docMk/>
            <pc:sldMk cId="3622448331" sldId="274"/>
            <ac:spMk id="21" creationId="{5676665B-0302-4C41-888C-C51FFC8E9B3B}"/>
          </ac:spMkLst>
        </pc:spChg>
        <pc:spChg chg="add mod">
          <ac:chgData name="Ravish Verma" userId="0665cef4a3a78684" providerId="LiveId" clId="{907D625D-8B3F-4B89-BA40-5EB5CB92EF74}" dt="2020-07-29T08:55:36.539" v="205" actId="1076"/>
          <ac:spMkLst>
            <pc:docMk/>
            <pc:sldMk cId="3622448331" sldId="274"/>
            <ac:spMk id="22" creationId="{0E9DE4CD-B328-4A2F-A0C0-BCB786FCADB6}"/>
          </ac:spMkLst>
        </pc:spChg>
        <pc:spChg chg="add mod">
          <ac:chgData name="Ravish Verma" userId="0665cef4a3a78684" providerId="LiveId" clId="{907D625D-8B3F-4B89-BA40-5EB5CB92EF74}" dt="2020-07-29T09:43:44.980" v="1048"/>
          <ac:spMkLst>
            <pc:docMk/>
            <pc:sldMk cId="3622448331" sldId="274"/>
            <ac:spMk id="23" creationId="{31769766-EC41-4B71-ADB1-73FF23B88926}"/>
          </ac:spMkLst>
        </pc:spChg>
        <pc:picChg chg="add mod">
          <ac:chgData name="Ravish Verma" userId="0665cef4a3a78684" providerId="LiveId" clId="{907D625D-8B3F-4B89-BA40-5EB5CB92EF74}" dt="2020-07-29T08:50:12.959" v="163"/>
          <ac:picMkLst>
            <pc:docMk/>
            <pc:sldMk cId="3622448331" sldId="274"/>
            <ac:picMk id="5" creationId="{EB6F6528-B9AC-4C88-8A09-91414D937657}"/>
          </ac:picMkLst>
        </pc:picChg>
        <pc:picChg chg="add mod">
          <ac:chgData name="Ravish Verma" userId="0665cef4a3a78684" providerId="LiveId" clId="{907D625D-8B3F-4B89-BA40-5EB5CB92EF74}" dt="2020-07-29T08:54:30.379" v="193" actId="1076"/>
          <ac:picMkLst>
            <pc:docMk/>
            <pc:sldMk cId="3622448331" sldId="274"/>
            <ac:picMk id="15" creationId="{44778FCA-AC53-4989-82F8-BDE0270AB53E}"/>
          </ac:picMkLst>
        </pc:picChg>
      </pc:sldChg>
      <pc:sldChg chg="delSp new del mod">
        <pc:chgData name="Ravish Verma" userId="0665cef4a3a78684" providerId="LiveId" clId="{907D625D-8B3F-4B89-BA40-5EB5CB92EF74}" dt="2020-07-29T08:59:54.509" v="319" actId="47"/>
        <pc:sldMkLst>
          <pc:docMk/>
          <pc:sldMk cId="778524471" sldId="275"/>
        </pc:sldMkLst>
        <pc:spChg chg="del">
          <ac:chgData name="Ravish Verma" userId="0665cef4a3a78684" providerId="LiveId" clId="{907D625D-8B3F-4B89-BA40-5EB5CB92EF74}" dt="2020-07-29T08:55:58.559" v="208" actId="478"/>
          <ac:spMkLst>
            <pc:docMk/>
            <pc:sldMk cId="778524471" sldId="275"/>
            <ac:spMk id="2" creationId="{E38471BD-044D-4AD7-8791-FE8D4BFB0556}"/>
          </ac:spMkLst>
        </pc:spChg>
        <pc:spChg chg="del">
          <ac:chgData name="Ravish Verma" userId="0665cef4a3a78684" providerId="LiveId" clId="{907D625D-8B3F-4B89-BA40-5EB5CB92EF74}" dt="2020-07-29T08:55:56.155" v="207" actId="478"/>
          <ac:spMkLst>
            <pc:docMk/>
            <pc:sldMk cId="778524471" sldId="275"/>
            <ac:spMk id="3" creationId="{4F0E762C-CBBB-4071-AB40-861C94FF0840}"/>
          </ac:spMkLst>
        </pc:spChg>
      </pc:sldChg>
      <pc:sldChg chg="addSp delSp modSp new mod modAnim">
        <pc:chgData name="Ravish Verma" userId="0665cef4a3a78684" providerId="LiveId" clId="{907D625D-8B3F-4B89-BA40-5EB5CB92EF74}" dt="2020-07-29T09:43:20.257" v="1041" actId="1076"/>
        <pc:sldMkLst>
          <pc:docMk/>
          <pc:sldMk cId="3747840664" sldId="275"/>
        </pc:sldMkLst>
        <pc:spChg chg="del">
          <ac:chgData name="Ravish Verma" userId="0665cef4a3a78684" providerId="LiveId" clId="{907D625D-8B3F-4B89-BA40-5EB5CB92EF74}" dt="2020-07-29T09:38:56.833" v="844" actId="478"/>
          <ac:spMkLst>
            <pc:docMk/>
            <pc:sldMk cId="3747840664" sldId="275"/>
            <ac:spMk id="2" creationId="{5BDEFADB-4C5F-44F0-BAC7-EE1B2C73613F}"/>
          </ac:spMkLst>
        </pc:spChg>
        <pc:spChg chg="del">
          <ac:chgData name="Ravish Verma" userId="0665cef4a3a78684" providerId="LiveId" clId="{907D625D-8B3F-4B89-BA40-5EB5CB92EF74}" dt="2020-07-29T09:38:55.445" v="843" actId="478"/>
          <ac:spMkLst>
            <pc:docMk/>
            <pc:sldMk cId="3747840664" sldId="275"/>
            <ac:spMk id="3" creationId="{3F7B21EA-3080-425B-AC11-A118FF6BC8D2}"/>
          </ac:spMkLst>
        </pc:spChg>
        <pc:spChg chg="add mod">
          <ac:chgData name="Ravish Verma" userId="0665cef4a3a78684" providerId="LiveId" clId="{907D625D-8B3F-4B89-BA40-5EB5CB92EF74}" dt="2020-07-29T09:41:28.585" v="952" actId="1076"/>
          <ac:spMkLst>
            <pc:docMk/>
            <pc:sldMk cId="3747840664" sldId="275"/>
            <ac:spMk id="6" creationId="{2BB26B93-496C-4533-84AE-6BC87B15E254}"/>
          </ac:spMkLst>
        </pc:spChg>
        <pc:spChg chg="add mod">
          <ac:chgData name="Ravish Verma" userId="0665cef4a3a78684" providerId="LiveId" clId="{907D625D-8B3F-4B89-BA40-5EB5CB92EF74}" dt="2020-07-29T09:41:01.113" v="928" actId="1076"/>
          <ac:spMkLst>
            <pc:docMk/>
            <pc:sldMk cId="3747840664" sldId="275"/>
            <ac:spMk id="7" creationId="{A1A2E4A2-FEFF-4700-A011-1DAFE288D7E7}"/>
          </ac:spMkLst>
        </pc:spChg>
        <pc:spChg chg="add mod">
          <ac:chgData name="Ravish Verma" userId="0665cef4a3a78684" providerId="LiveId" clId="{907D625D-8B3F-4B89-BA40-5EB5CB92EF74}" dt="2020-07-29T09:41:50.319" v="965" actId="20577"/>
          <ac:spMkLst>
            <pc:docMk/>
            <pc:sldMk cId="3747840664" sldId="275"/>
            <ac:spMk id="8" creationId="{B665B464-757C-46BD-ABFC-28286E2FDF95}"/>
          </ac:spMkLst>
        </pc:spChg>
        <pc:spChg chg="add mod">
          <ac:chgData name="Ravish Verma" userId="0665cef4a3a78684" providerId="LiveId" clId="{907D625D-8B3F-4B89-BA40-5EB5CB92EF74}" dt="2020-07-29T09:42:43.084" v="1022" actId="20577"/>
          <ac:spMkLst>
            <pc:docMk/>
            <pc:sldMk cId="3747840664" sldId="275"/>
            <ac:spMk id="9" creationId="{07D3BB0C-F8EE-4742-9EB1-000D7A1F0493}"/>
          </ac:spMkLst>
        </pc:spChg>
        <pc:spChg chg="add del mod">
          <ac:chgData name="Ravish Verma" userId="0665cef4a3a78684" providerId="LiveId" clId="{907D625D-8B3F-4B89-BA40-5EB5CB92EF74}" dt="2020-07-29T09:43:03.432" v="1024"/>
          <ac:spMkLst>
            <pc:docMk/>
            <pc:sldMk cId="3747840664" sldId="275"/>
            <ac:spMk id="10" creationId="{3930FCED-53D0-469B-861F-FA9C10A641D7}"/>
          </ac:spMkLst>
        </pc:spChg>
        <pc:spChg chg="add mod">
          <ac:chgData name="Ravish Verma" userId="0665cef4a3a78684" providerId="LiveId" clId="{907D625D-8B3F-4B89-BA40-5EB5CB92EF74}" dt="2020-07-29T09:43:20.257" v="1041" actId="1076"/>
          <ac:spMkLst>
            <pc:docMk/>
            <pc:sldMk cId="3747840664" sldId="275"/>
            <ac:spMk id="11" creationId="{76CA83ED-7458-41C7-968C-98DED00F45C9}"/>
          </ac:spMkLst>
        </pc:spChg>
        <pc:picChg chg="add mod">
          <ac:chgData name="Ravish Verma" userId="0665cef4a3a78684" providerId="LiveId" clId="{907D625D-8B3F-4B89-BA40-5EB5CB92EF74}" dt="2020-07-29T09:39:41.900" v="852" actId="1076"/>
          <ac:picMkLst>
            <pc:docMk/>
            <pc:sldMk cId="3747840664" sldId="275"/>
            <ac:picMk id="5" creationId="{8458F4B3-F977-422A-BA88-462CADF54B03}"/>
          </ac:picMkLst>
        </pc:picChg>
      </pc:sldChg>
      <pc:sldChg chg="addSp delSp modSp add mod addAnim delAnim modAnim">
        <pc:chgData name="Ravish Verma" userId="0665cef4a3a78684" providerId="LiveId" clId="{907D625D-8B3F-4B89-BA40-5EB5CB92EF74}" dt="2020-07-29T09:43:50.515" v="1050"/>
        <pc:sldMkLst>
          <pc:docMk/>
          <pc:sldMk cId="334179462" sldId="276"/>
        </pc:sldMkLst>
        <pc:spChg chg="mod">
          <ac:chgData name="Ravish Verma" userId="0665cef4a3a78684" providerId="LiveId" clId="{907D625D-8B3F-4B89-BA40-5EB5CB92EF74}" dt="2020-07-29T09:21:16.379" v="574" actId="20577"/>
          <ac:spMkLst>
            <pc:docMk/>
            <pc:sldMk cId="334179462" sldId="276"/>
            <ac:spMk id="2" creationId="{FC22639F-3205-49D0-921C-6B532F4474E8}"/>
          </ac:spMkLst>
        </pc:spChg>
        <pc:spChg chg="del">
          <ac:chgData name="Ravish Verma" userId="0665cef4a3a78684" providerId="LiveId" clId="{907D625D-8B3F-4B89-BA40-5EB5CB92EF74}" dt="2020-07-29T09:21:39.379" v="576" actId="478"/>
          <ac:spMkLst>
            <pc:docMk/>
            <pc:sldMk cId="334179462" sldId="276"/>
            <ac:spMk id="3" creationId="{592160CF-D9B9-4CC7-81CF-39D938C1E665}"/>
          </ac:spMkLst>
        </pc:spChg>
        <pc:spChg chg="add mod">
          <ac:chgData name="Ravish Verma" userId="0665cef4a3a78684" providerId="LiveId" clId="{907D625D-8B3F-4B89-BA40-5EB5CB92EF74}" dt="2020-07-29T09:24:03.801" v="629" actId="1076"/>
          <ac:spMkLst>
            <pc:docMk/>
            <pc:sldMk cId="334179462" sldId="276"/>
            <ac:spMk id="6" creationId="{3B90996B-4C39-4915-AB9D-7B20E6C23BE6}"/>
          </ac:spMkLst>
        </pc:spChg>
        <pc:spChg chg="add del">
          <ac:chgData name="Ravish Verma" userId="0665cef4a3a78684" providerId="LiveId" clId="{907D625D-8B3F-4B89-BA40-5EB5CB92EF74}" dt="2020-07-29T09:24:48.038" v="635" actId="478"/>
          <ac:spMkLst>
            <pc:docMk/>
            <pc:sldMk cId="334179462" sldId="276"/>
            <ac:spMk id="8" creationId="{58618906-DCB9-4718-A78D-609D561FACB2}"/>
          </ac:spMkLst>
        </pc:spChg>
        <pc:spChg chg="add mod">
          <ac:chgData name="Ravish Verma" userId="0665cef4a3a78684" providerId="LiveId" clId="{907D625D-8B3F-4B89-BA40-5EB5CB92EF74}" dt="2020-07-29T09:29:02.124" v="733" actId="688"/>
          <ac:spMkLst>
            <pc:docMk/>
            <pc:sldMk cId="334179462" sldId="276"/>
            <ac:spMk id="10" creationId="{A6A31D33-8186-47ED-BD92-BA96269B434A}"/>
          </ac:spMkLst>
        </pc:spChg>
        <pc:spChg chg="add mod">
          <ac:chgData name="Ravish Verma" userId="0665cef4a3a78684" providerId="LiveId" clId="{907D625D-8B3F-4B89-BA40-5EB5CB92EF74}" dt="2020-07-29T09:33:08.513" v="791" actId="1076"/>
          <ac:spMkLst>
            <pc:docMk/>
            <pc:sldMk cId="334179462" sldId="276"/>
            <ac:spMk id="12" creationId="{816B8C7A-C60B-41B4-ADF5-91380482FBF7}"/>
          </ac:spMkLst>
        </pc:spChg>
        <pc:spChg chg="add mod">
          <ac:chgData name="Ravish Verma" userId="0665cef4a3a78684" providerId="LiveId" clId="{907D625D-8B3F-4B89-BA40-5EB5CB92EF74}" dt="2020-07-29T09:34:36.098" v="808" actId="403"/>
          <ac:spMkLst>
            <pc:docMk/>
            <pc:sldMk cId="334179462" sldId="276"/>
            <ac:spMk id="13" creationId="{D4A4DCB1-7110-4565-A5B0-7E2A88EBE279}"/>
          </ac:spMkLst>
        </pc:spChg>
        <pc:spChg chg="add mod">
          <ac:chgData name="Ravish Verma" userId="0665cef4a3a78684" providerId="LiveId" clId="{907D625D-8B3F-4B89-BA40-5EB5CB92EF74}" dt="2020-07-29T09:34:57.101" v="812" actId="403"/>
          <ac:spMkLst>
            <pc:docMk/>
            <pc:sldMk cId="334179462" sldId="276"/>
            <ac:spMk id="14" creationId="{FCC77730-C929-48FE-B44D-73C405820B48}"/>
          </ac:spMkLst>
        </pc:spChg>
        <pc:spChg chg="add mod">
          <ac:chgData name="Ravish Verma" userId="0665cef4a3a78684" providerId="LiveId" clId="{907D625D-8B3F-4B89-BA40-5EB5CB92EF74}" dt="2020-07-29T09:35:17.352" v="817" actId="1076"/>
          <ac:spMkLst>
            <pc:docMk/>
            <pc:sldMk cId="334179462" sldId="276"/>
            <ac:spMk id="16" creationId="{2EA67BF4-AAA4-4960-9777-3C594826BB65}"/>
          </ac:spMkLst>
        </pc:spChg>
        <pc:spChg chg="mod">
          <ac:chgData name="Ravish Verma" userId="0665cef4a3a78684" providerId="LiveId" clId="{907D625D-8B3F-4B89-BA40-5EB5CB92EF74}" dt="2020-07-29T09:25:47.042" v="652"/>
          <ac:spMkLst>
            <pc:docMk/>
            <pc:sldMk cId="334179462" sldId="276"/>
            <ac:spMk id="25" creationId="{443161DF-23E5-4206-B00E-605D560EC2EB}"/>
          </ac:spMkLst>
        </pc:spChg>
        <pc:spChg chg="add mod">
          <ac:chgData name="Ravish Verma" userId="0665cef4a3a78684" providerId="LiveId" clId="{907D625D-8B3F-4B89-BA40-5EB5CB92EF74}" dt="2020-07-29T09:26:29.341" v="688" actId="1076"/>
          <ac:spMkLst>
            <pc:docMk/>
            <pc:sldMk cId="334179462" sldId="276"/>
            <ac:spMk id="87" creationId="{6C3E8265-FB8B-4461-966F-B13EC4627F47}"/>
          </ac:spMkLst>
        </pc:spChg>
        <pc:spChg chg="add del mod">
          <ac:chgData name="Ravish Verma" userId="0665cef4a3a78684" providerId="LiveId" clId="{907D625D-8B3F-4B89-BA40-5EB5CB92EF74}" dt="2020-07-29T09:23:24.186" v="624" actId="478"/>
          <ac:spMkLst>
            <pc:docMk/>
            <pc:sldMk cId="334179462" sldId="276"/>
            <ac:spMk id="88" creationId="{85F18956-ED28-4ADD-8297-CA2EBFDB1EA0}"/>
          </ac:spMkLst>
        </pc:spChg>
        <pc:spChg chg="add del mod">
          <ac:chgData name="Ravish Verma" userId="0665cef4a3a78684" providerId="LiveId" clId="{907D625D-8B3F-4B89-BA40-5EB5CB92EF74}" dt="2020-07-29T09:27:53.163" v="725" actId="478"/>
          <ac:spMkLst>
            <pc:docMk/>
            <pc:sldMk cId="334179462" sldId="276"/>
            <ac:spMk id="93" creationId="{50FBBB6A-7616-4881-9C26-5BA334563FE1}"/>
          </ac:spMkLst>
        </pc:spChg>
        <pc:spChg chg="mod">
          <ac:chgData name="Ravish Verma" userId="0665cef4a3a78684" providerId="LiveId" clId="{907D625D-8B3F-4B89-BA40-5EB5CB92EF74}" dt="2020-07-29T09:26:22.222" v="687" actId="1035"/>
          <ac:spMkLst>
            <pc:docMk/>
            <pc:sldMk cId="334179462" sldId="276"/>
            <ac:spMk id="99" creationId="{5E12CFF5-0363-4D67-8FF9-19BE7AB290DC}"/>
          </ac:spMkLst>
        </pc:spChg>
        <pc:spChg chg="add del mod">
          <ac:chgData name="Ravish Verma" userId="0665cef4a3a78684" providerId="LiveId" clId="{907D625D-8B3F-4B89-BA40-5EB5CB92EF74}" dt="2020-07-29T09:27:35.964" v="722" actId="1076"/>
          <ac:spMkLst>
            <pc:docMk/>
            <pc:sldMk cId="334179462" sldId="276"/>
            <ac:spMk id="101" creationId="{A0E4FEB5-A175-4776-A72C-B9033E50A824}"/>
          </ac:spMkLst>
        </pc:spChg>
        <pc:spChg chg="del">
          <ac:chgData name="Ravish Verma" userId="0665cef4a3a78684" providerId="LiveId" clId="{907D625D-8B3F-4B89-BA40-5EB5CB92EF74}" dt="2020-07-29T09:21:33.349" v="575" actId="478"/>
          <ac:spMkLst>
            <pc:docMk/>
            <pc:sldMk cId="334179462" sldId="276"/>
            <ac:spMk id="102" creationId="{B857AC7A-0EB5-4E3E-9349-97C6AECCB07E}"/>
          </ac:spMkLst>
        </pc:spChg>
        <pc:spChg chg="del">
          <ac:chgData name="Ravish Verma" userId="0665cef4a3a78684" providerId="LiveId" clId="{907D625D-8B3F-4B89-BA40-5EB5CB92EF74}" dt="2020-07-29T09:23:57.076" v="627" actId="478"/>
          <ac:spMkLst>
            <pc:docMk/>
            <pc:sldMk cId="334179462" sldId="276"/>
            <ac:spMk id="104" creationId="{A24BBD1C-5A85-43C6-80E3-1BA53F6421F2}"/>
          </ac:spMkLst>
        </pc:spChg>
        <pc:spChg chg="del">
          <ac:chgData name="Ravish Verma" userId="0665cef4a3a78684" providerId="LiveId" clId="{907D625D-8B3F-4B89-BA40-5EB5CB92EF74}" dt="2020-07-29T09:21:04.518" v="567" actId="478"/>
          <ac:spMkLst>
            <pc:docMk/>
            <pc:sldMk cId="334179462" sldId="276"/>
            <ac:spMk id="126" creationId="{0338DAA0-5E76-4601-A3DE-BE3B2784E03A}"/>
          </ac:spMkLst>
        </pc:spChg>
        <pc:spChg chg="del">
          <ac:chgData name="Ravish Verma" userId="0665cef4a3a78684" providerId="LiveId" clId="{907D625D-8B3F-4B89-BA40-5EB5CB92EF74}" dt="2020-07-29T09:21:04.518" v="567" actId="478"/>
          <ac:spMkLst>
            <pc:docMk/>
            <pc:sldMk cId="334179462" sldId="276"/>
            <ac:spMk id="127" creationId="{2E16A6D4-0BC2-4D58-8607-F43007E087AF}"/>
          </ac:spMkLst>
        </pc:spChg>
        <pc:spChg chg="del">
          <ac:chgData name="Ravish Verma" userId="0665cef4a3a78684" providerId="LiveId" clId="{907D625D-8B3F-4B89-BA40-5EB5CB92EF74}" dt="2020-07-29T09:21:33.349" v="575" actId="478"/>
          <ac:spMkLst>
            <pc:docMk/>
            <pc:sldMk cId="334179462" sldId="276"/>
            <ac:spMk id="128" creationId="{57277F92-9D9A-4170-BAC6-70CCC52F5C92}"/>
          </ac:spMkLst>
        </pc:spChg>
        <pc:spChg chg="add mod">
          <ac:chgData name="Ravish Verma" userId="0665cef4a3a78684" providerId="LiveId" clId="{907D625D-8B3F-4B89-BA40-5EB5CB92EF74}" dt="2020-07-29T09:30:39.182" v="751" actId="1076"/>
          <ac:spMkLst>
            <pc:docMk/>
            <pc:sldMk cId="334179462" sldId="276"/>
            <ac:spMk id="130" creationId="{5CD5A4B9-3B66-4F66-93E7-D2BB60C0C42E}"/>
          </ac:spMkLst>
        </pc:spChg>
        <pc:spChg chg="add mod">
          <ac:chgData name="Ravish Verma" userId="0665cef4a3a78684" providerId="LiveId" clId="{907D625D-8B3F-4B89-BA40-5EB5CB92EF74}" dt="2020-07-29T09:32:45.436" v="789" actId="1076"/>
          <ac:spMkLst>
            <pc:docMk/>
            <pc:sldMk cId="334179462" sldId="276"/>
            <ac:spMk id="131" creationId="{5BC2F9B9-249D-4667-B4A6-FF2C13A7AE11}"/>
          </ac:spMkLst>
        </pc:spChg>
        <pc:spChg chg="add mod">
          <ac:chgData name="Ravish Verma" userId="0665cef4a3a78684" providerId="LiveId" clId="{907D625D-8B3F-4B89-BA40-5EB5CB92EF74}" dt="2020-07-29T09:33:47.721" v="798" actId="1076"/>
          <ac:spMkLst>
            <pc:docMk/>
            <pc:sldMk cId="334179462" sldId="276"/>
            <ac:spMk id="132" creationId="{CEE87DAE-4A30-437F-BC4E-EA00BA8FF451}"/>
          </ac:spMkLst>
        </pc:spChg>
        <pc:spChg chg="add mod">
          <ac:chgData name="Ravish Verma" userId="0665cef4a3a78684" providerId="LiveId" clId="{907D625D-8B3F-4B89-BA40-5EB5CB92EF74}" dt="2020-07-29T09:34:00.345" v="800" actId="1076"/>
          <ac:spMkLst>
            <pc:docMk/>
            <pc:sldMk cId="334179462" sldId="276"/>
            <ac:spMk id="133" creationId="{7DEAB8B0-E01A-44F4-B2F9-F5A437B0BEDE}"/>
          </ac:spMkLst>
        </pc:spChg>
        <pc:spChg chg="add mod">
          <ac:chgData name="Ravish Verma" userId="0665cef4a3a78684" providerId="LiveId" clId="{907D625D-8B3F-4B89-BA40-5EB5CB92EF74}" dt="2020-07-29T09:34:14.152" v="805" actId="20577"/>
          <ac:spMkLst>
            <pc:docMk/>
            <pc:sldMk cId="334179462" sldId="276"/>
            <ac:spMk id="134" creationId="{E7B94187-D4E4-4203-998D-56D3226DC5D6}"/>
          </ac:spMkLst>
        </pc:spChg>
        <pc:spChg chg="add mod">
          <ac:chgData name="Ravish Verma" userId="0665cef4a3a78684" providerId="LiveId" clId="{907D625D-8B3F-4B89-BA40-5EB5CB92EF74}" dt="2020-07-29T09:36:48.234" v="841" actId="1076"/>
          <ac:spMkLst>
            <pc:docMk/>
            <pc:sldMk cId="334179462" sldId="276"/>
            <ac:spMk id="135" creationId="{918F4C1A-EC2F-4638-A3B2-4B78E840906B}"/>
          </ac:spMkLst>
        </pc:spChg>
        <pc:spChg chg="add mod">
          <ac:chgData name="Ravish Verma" userId="0665cef4a3a78684" providerId="LiveId" clId="{907D625D-8B3F-4B89-BA40-5EB5CB92EF74}" dt="2020-07-29T09:43:50.515" v="1050"/>
          <ac:spMkLst>
            <pc:docMk/>
            <pc:sldMk cId="334179462" sldId="276"/>
            <ac:spMk id="136" creationId="{DD6BD3F4-C84D-4A39-957B-3503FEA287E6}"/>
          </ac:spMkLst>
        </pc:spChg>
        <pc:spChg chg="del">
          <ac:chgData name="Ravish Verma" userId="0665cef4a3a78684" providerId="LiveId" clId="{907D625D-8B3F-4B89-BA40-5EB5CB92EF74}" dt="2020-07-29T09:20:59.175" v="566" actId="478"/>
          <ac:spMkLst>
            <pc:docMk/>
            <pc:sldMk cId="334179462" sldId="276"/>
            <ac:spMk id="174" creationId="{E145DB50-322F-4F33-88F0-1956CE29D006}"/>
          </ac:spMkLst>
        </pc:spChg>
        <pc:spChg chg="del">
          <ac:chgData name="Ravish Verma" userId="0665cef4a3a78684" providerId="LiveId" clId="{907D625D-8B3F-4B89-BA40-5EB5CB92EF74}" dt="2020-07-29T09:21:04.518" v="567" actId="478"/>
          <ac:spMkLst>
            <pc:docMk/>
            <pc:sldMk cId="334179462" sldId="276"/>
            <ac:spMk id="211" creationId="{D3484F2F-79D4-4858-AD90-70B4C4DFD220}"/>
          </ac:spMkLst>
        </pc:spChg>
        <pc:spChg chg="del">
          <ac:chgData name="Ravish Verma" userId="0665cef4a3a78684" providerId="LiveId" clId="{907D625D-8B3F-4B89-BA40-5EB5CB92EF74}" dt="2020-07-29T09:21:07.682" v="568" actId="478"/>
          <ac:spMkLst>
            <pc:docMk/>
            <pc:sldMk cId="334179462" sldId="276"/>
            <ac:spMk id="212" creationId="{C8DBAB0B-33A3-46C4-87BF-E9B749542CF6}"/>
          </ac:spMkLst>
        </pc:spChg>
        <pc:spChg chg="del">
          <ac:chgData name="Ravish Verma" userId="0665cef4a3a78684" providerId="LiveId" clId="{907D625D-8B3F-4B89-BA40-5EB5CB92EF74}" dt="2020-07-29T09:21:33.349" v="575" actId="478"/>
          <ac:spMkLst>
            <pc:docMk/>
            <pc:sldMk cId="334179462" sldId="276"/>
            <ac:spMk id="213" creationId="{231C75A8-DDF9-4BB4-A77D-74D02C5B8654}"/>
          </ac:spMkLst>
        </pc:spChg>
        <pc:spChg chg="del">
          <ac:chgData name="Ravish Verma" userId="0665cef4a3a78684" providerId="LiveId" clId="{907D625D-8B3F-4B89-BA40-5EB5CB92EF74}" dt="2020-07-29T09:21:39.379" v="576" actId="478"/>
          <ac:spMkLst>
            <pc:docMk/>
            <pc:sldMk cId="334179462" sldId="276"/>
            <ac:spMk id="214" creationId="{EBDCC6EE-5AF8-470F-9A34-D91F513618B7}"/>
          </ac:spMkLst>
        </pc:sp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7" creationId="{53E649D1-EFCB-4B35-AC3F-3C827A17B5FA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7" creationId="{E1299556-0892-4C10-85C4-F181A55E1A0A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9" creationId="{1F216929-39E0-492B-8A06-C87219E747C5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21" creationId="{2C34751E-07E4-4681-8813-CEDC0B4E0774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2" creationId="{B472F058-36A7-4C66-BBDA-ACC98F35630B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4" creationId="{BAB5F303-9F3A-472F-B66B-649C72AD32BE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5" creationId="{AD313A37-440D-489F-8671-A611024F0982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6" creationId="{254057A2-A088-4887-B678-665B696E8534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7" creationId="{188DCC78-CE5E-439C-881A-F5E26372D37A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98" creationId="{7DED47CF-9630-4A9D-B015-4FE9F1AE4C3D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100" creationId="{B1CF4C9E-3673-4364-8A8A-94D6068BB62D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103" creationId="{2DEFF3EE-A8C0-4241-9075-BA59E91C2C8B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05" creationId="{3DE04DB6-3464-4975-AA22-FCCC196F0EE0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06" creationId="{FEE7C052-160D-44C7-B1AC-C46A6143F3BA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07" creationId="{612871E2-40D5-4BBF-90A9-4D421135F93F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08" creationId="{95243353-4A10-4EE6-9B5E-A3D4ECD30FB3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09" creationId="{D21A5439-9DE6-4F38-89A7-8967B0C77319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0" creationId="{7DCA3E34-8376-4ED2-B01D-32A507707265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1" creationId="{46BD9CB7-BEF7-48AF-AEB3-965057372752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2" creationId="{47A406B3-2D4D-428E-AC2A-0C7A64B6E8F1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3" creationId="{5A06270A-A98F-4E33-BB7F-69963450BCA4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4" creationId="{CBD67D6B-6992-4CC5-864C-5CC96FD2C68D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115" creationId="{1DB93650-FB96-4C00-AB56-A68AFA617D99}"/>
          </ac:picMkLst>
        </pc:picChg>
        <pc:picChg chg="mod">
          <ac:chgData name="Ravish Verma" userId="0665cef4a3a78684" providerId="LiveId" clId="{907D625D-8B3F-4B89-BA40-5EB5CB92EF74}" dt="2020-07-29T09:26:22.222" v="687" actId="1035"/>
          <ac:picMkLst>
            <pc:docMk/>
            <pc:sldMk cId="334179462" sldId="276"/>
            <ac:picMk id="116" creationId="{2529F45D-EC35-44DE-91FF-50E93ADD613F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17" creationId="{28F9B738-62F8-429A-9C5C-88B87B56FA32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18" creationId="{AC3A1911-E68C-4CC7-8886-98A0CF76D3D7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19" creationId="{C0D0174F-0795-465A-B26A-7BE6DCCA97A3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0" creationId="{9FBEE6B5-FA43-4405-985B-4FBD79E961CC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1" creationId="{F7145053-24B1-4436-8062-A335D6C51FC3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2" creationId="{8EFD4C49-F6A6-4188-80C3-E7A5FF0FDD03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3" creationId="{00FF255B-0C5D-4434-9C48-4E7941ECCFCF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4" creationId="{36551BB2-CB69-40B8-9339-F1893B490D2A}"/>
          </ac:picMkLst>
        </pc:picChg>
        <pc:picChg chg="mod">
          <ac:chgData name="Ravish Verma" userId="0665cef4a3a78684" providerId="LiveId" clId="{907D625D-8B3F-4B89-BA40-5EB5CB92EF74}" dt="2020-07-29T09:27:35.964" v="722" actId="1076"/>
          <ac:picMkLst>
            <pc:docMk/>
            <pc:sldMk cId="334179462" sldId="276"/>
            <ac:picMk id="125" creationId="{E040DDA3-1F69-4BD1-B8B6-BE6FF244D7FF}"/>
          </ac:picMkLst>
        </pc:picChg>
        <pc:picChg chg="add mod ord">
          <ac:chgData name="Ravish Verma" userId="0665cef4a3a78684" providerId="LiveId" clId="{907D625D-8B3F-4B89-BA40-5EB5CB92EF74}" dt="2020-07-29T09:28:47.330" v="731" actId="167"/>
          <ac:picMkLst>
            <pc:docMk/>
            <pc:sldMk cId="334179462" sldId="276"/>
            <ac:picMk id="129" creationId="{A60976BA-AD8D-4E8B-A418-10BF93311C1F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75" creationId="{272100D5-193E-46C1-81A2-DD749717910D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76" creationId="{053C0152-3487-49AE-B591-82CEE378F192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77" creationId="{3162C780-3B08-4317-B5B3-37CE933D0DA4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78" creationId="{2635E4BD-B0EA-40E3-8F5D-2370FB8715AE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79" creationId="{803C9666-A22F-4227-9E54-524534E867DE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0" creationId="{C4239455-FC5D-40F4-9EFB-3B7615DE2481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1" creationId="{64EEAAF2-C79C-43C9-9F88-455AF928A041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2" creationId="{3B368DD9-D367-4518-8163-34231F3980E0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3" creationId="{753957B0-9325-434B-AFB1-F6CEC04A211E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4" creationId="{8B6DFA31-61D2-4695-9AC2-1B39E4290BE3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5" creationId="{385949F9-8F10-4C2C-B394-E28FEB3F2C26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6" creationId="{1F6C937A-9C06-4F57-AADC-D884873AE7A9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7" creationId="{E02895F7-6984-455B-8010-7EFAC9BD8BB7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8" creationId="{E045AB79-58BB-4EB3-AF4F-EFFC9EB869E8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89" creationId="{97B0A1AD-6BCC-4CBC-8047-4FB0569C6867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90" creationId="{6893E536-9BAC-41A6-84B7-8486263BA70E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91" creationId="{DFCD16E4-99D7-49BC-B529-70AEDAA583C8}"/>
          </ac:picMkLst>
        </pc:picChg>
        <pc:picChg chg="del">
          <ac:chgData name="Ravish Verma" userId="0665cef4a3a78684" providerId="LiveId" clId="{907D625D-8B3F-4B89-BA40-5EB5CB92EF74}" dt="2020-07-29T09:21:04.518" v="567" actId="478"/>
          <ac:picMkLst>
            <pc:docMk/>
            <pc:sldMk cId="334179462" sldId="276"/>
            <ac:picMk id="192" creationId="{C0E76104-9214-49BA-A493-2E55436E042D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3" creationId="{B160E948-4D61-4620-8FD7-76E185A4A5A1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4" creationId="{7249386E-CB26-4A33-8082-7C920760D956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5" creationId="{F84A8BDE-7EF7-463C-A6E4-87312C1E5C81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6" creationId="{4AD9441B-26FD-46A2-9030-BD67BA118A91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7" creationId="{90ADAFAB-5BE9-403D-9CAC-46208B5A14B9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8" creationId="{95FED7AD-1848-453A-86E0-F30D71BE1D1A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199" creationId="{A901C3E1-34B7-4788-94AE-7DF71BA43662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0" creationId="{D85B04EC-68DA-451B-B9D7-001E3BD930FC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1" creationId="{9C2CB8E5-F02E-4933-928D-420A912E19CD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2" creationId="{22441951-2331-4BFD-8378-0D6FA4FAB16B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3" creationId="{F9495F63-3D20-45AA-9F92-D5E6FB79B8A5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4" creationId="{7198A756-0212-444B-8633-416B7BE08336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5" creationId="{AF76EB09-3BD1-4512-970C-FB4FC57388C2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6" creationId="{6E915AC9-A132-4DD7-A438-B8D554EC63EC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7" creationId="{CBDF8366-F018-41DA-BA09-2005C8AFD993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8" creationId="{0ABDB9CD-DB63-43DD-B98A-8AC4BD35FD53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09" creationId="{911850B4-A49C-4AA4-9444-B4B2CBCAB4A4}"/>
          </ac:picMkLst>
        </pc:picChg>
        <pc:picChg chg="del">
          <ac:chgData name="Ravish Verma" userId="0665cef4a3a78684" providerId="LiveId" clId="{907D625D-8B3F-4B89-BA40-5EB5CB92EF74}" dt="2020-07-29T09:20:51.533" v="565" actId="478"/>
          <ac:picMkLst>
            <pc:docMk/>
            <pc:sldMk cId="334179462" sldId="276"/>
            <ac:picMk id="210" creationId="{A452324A-8053-4549-8EDC-2D474B9E4365}"/>
          </ac:picMkLst>
        </pc:picChg>
        <pc:cxnChg chg="mod">
          <ac:chgData name="Ravish Verma" userId="0665cef4a3a78684" providerId="LiveId" clId="{907D625D-8B3F-4B89-BA40-5EB5CB92EF74}" dt="2020-07-29T09:26:22.222" v="687" actId="1035"/>
          <ac:cxnSpMkLst>
            <pc:docMk/>
            <pc:sldMk cId="334179462" sldId="276"/>
            <ac:cxnSpMk id="11" creationId="{E8E51363-422A-4BE7-9BCA-9DD4D61E68D2}"/>
          </ac:cxnSpMkLst>
        </pc:cxnChg>
        <pc:cxnChg chg="mod">
          <ac:chgData name="Ravish Verma" userId="0665cef4a3a78684" providerId="LiveId" clId="{907D625D-8B3F-4B89-BA40-5EB5CB92EF74}" dt="2020-07-29T09:26:22.222" v="687" actId="1035"/>
          <ac:cxnSpMkLst>
            <pc:docMk/>
            <pc:sldMk cId="334179462" sldId="276"/>
            <ac:cxnSpMk id="15" creationId="{E1173278-CD23-4C11-9771-94866DFEDC21}"/>
          </ac:cxnSpMkLst>
        </pc:cxnChg>
        <pc:cxnChg chg="mod">
          <ac:chgData name="Ravish Verma" userId="0665cef4a3a78684" providerId="LiveId" clId="{907D625D-8B3F-4B89-BA40-5EB5CB92EF74}" dt="2020-07-29T09:26:22.222" v="687" actId="1035"/>
          <ac:cxnSpMkLst>
            <pc:docMk/>
            <pc:sldMk cId="334179462" sldId="276"/>
            <ac:cxnSpMk id="18" creationId="{0D2490C6-9604-451D-91D7-F08CD92E78DA}"/>
          </ac:cxnSpMkLst>
        </pc:cxnChg>
        <pc:cxnChg chg="mod">
          <ac:chgData name="Ravish Verma" userId="0665cef4a3a78684" providerId="LiveId" clId="{907D625D-8B3F-4B89-BA40-5EB5CB92EF74}" dt="2020-07-29T09:26:22.222" v="687" actId="1035"/>
          <ac:cxnSpMkLst>
            <pc:docMk/>
            <pc:sldMk cId="334179462" sldId="276"/>
            <ac:cxnSpMk id="20" creationId="{65D5629A-8DF8-41B4-B82F-0887D2EE210A}"/>
          </ac:cxnSpMkLst>
        </pc:cxnChg>
        <pc:cxnChg chg="mod">
          <ac:chgData name="Ravish Verma" userId="0665cef4a3a78684" providerId="LiveId" clId="{907D625D-8B3F-4B89-BA40-5EB5CB92EF74}" dt="2020-07-29T09:26:22.222" v="687" actId="1035"/>
          <ac:cxnSpMkLst>
            <pc:docMk/>
            <pc:sldMk cId="334179462" sldId="276"/>
            <ac:cxnSpMk id="22" creationId="{2D99A659-DE19-416C-A25A-E738457201E7}"/>
          </ac:cxnSpMkLst>
        </pc:cxnChg>
        <pc:cxnChg chg="mod">
          <ac:chgData name="Ravish Verma" userId="0665cef4a3a78684" providerId="LiveId" clId="{907D625D-8B3F-4B89-BA40-5EB5CB92EF74}" dt="2020-07-29T09:26:34.633" v="709" actId="1035"/>
          <ac:cxnSpMkLst>
            <pc:docMk/>
            <pc:sldMk cId="334179462" sldId="276"/>
            <ac:cxnSpMk id="24" creationId="{B8B73F90-1EEC-4395-A5DE-E2752DF6E53A}"/>
          </ac:cxnSpMkLst>
        </pc:cxnChg>
      </pc:sldChg>
      <pc:sldChg chg="addSp delSp modSp new mod modAnim">
        <pc:chgData name="Ravish Verma" userId="0665cef4a3a78684" providerId="LiveId" clId="{907D625D-8B3F-4B89-BA40-5EB5CB92EF74}" dt="2020-07-29T09:54:33.884" v="1095" actId="14100"/>
        <pc:sldMkLst>
          <pc:docMk/>
          <pc:sldMk cId="3075250953" sldId="277"/>
        </pc:sldMkLst>
        <pc:spChg chg="del">
          <ac:chgData name="Ravish Verma" userId="0665cef4a3a78684" providerId="LiveId" clId="{907D625D-8B3F-4B89-BA40-5EB5CB92EF74}" dt="2020-07-29T09:46:20.060" v="1071" actId="478"/>
          <ac:spMkLst>
            <pc:docMk/>
            <pc:sldMk cId="3075250953" sldId="277"/>
            <ac:spMk id="2" creationId="{492373BA-CEAD-4D7C-9583-1CE75AF096A0}"/>
          </ac:spMkLst>
        </pc:spChg>
        <pc:spChg chg="del">
          <ac:chgData name="Ravish Verma" userId="0665cef4a3a78684" providerId="LiveId" clId="{907D625D-8B3F-4B89-BA40-5EB5CB92EF74}" dt="2020-07-29T09:46:18.193" v="1070" actId="478"/>
          <ac:spMkLst>
            <pc:docMk/>
            <pc:sldMk cId="3075250953" sldId="277"/>
            <ac:spMk id="3" creationId="{A748B562-2FE3-47CE-AF06-85A208051B85}"/>
          </ac:spMkLst>
        </pc:spChg>
        <pc:picChg chg="add mod">
          <ac:chgData name="Ravish Verma" userId="0665cef4a3a78684" providerId="LiveId" clId="{907D625D-8B3F-4B89-BA40-5EB5CB92EF74}" dt="2020-07-29T09:51:50.095" v="1078" actId="1076"/>
          <ac:picMkLst>
            <pc:docMk/>
            <pc:sldMk cId="3075250953" sldId="277"/>
            <ac:picMk id="5" creationId="{05C84E18-470D-4C00-BCB6-9C106CFD59A1}"/>
          </ac:picMkLst>
        </pc:picChg>
        <pc:picChg chg="add mod">
          <ac:chgData name="Ravish Verma" userId="0665cef4a3a78684" providerId="LiveId" clId="{907D625D-8B3F-4B89-BA40-5EB5CB92EF74}" dt="2020-07-29T09:52:10.489" v="1081" actId="14100"/>
          <ac:picMkLst>
            <pc:docMk/>
            <pc:sldMk cId="3075250953" sldId="277"/>
            <ac:picMk id="7" creationId="{D0433CF3-1692-4260-B9FB-5088BB7D82DF}"/>
          </ac:picMkLst>
        </pc:picChg>
        <pc:picChg chg="add mod">
          <ac:chgData name="Ravish Verma" userId="0665cef4a3a78684" providerId="LiveId" clId="{907D625D-8B3F-4B89-BA40-5EB5CB92EF74}" dt="2020-07-29T09:52:28.231" v="1086" actId="1076"/>
          <ac:picMkLst>
            <pc:docMk/>
            <pc:sldMk cId="3075250953" sldId="277"/>
            <ac:picMk id="9" creationId="{685544B5-1FF8-4FF7-A6FD-F91C0ACF4FCD}"/>
          </ac:picMkLst>
        </pc:picChg>
        <pc:picChg chg="add mod">
          <ac:chgData name="Ravish Verma" userId="0665cef4a3a78684" providerId="LiveId" clId="{907D625D-8B3F-4B89-BA40-5EB5CB92EF74}" dt="2020-07-29T09:54:33.884" v="1095" actId="14100"/>
          <ac:picMkLst>
            <pc:docMk/>
            <pc:sldMk cId="3075250953" sldId="277"/>
            <ac:picMk id="11" creationId="{F971DB76-2620-4AA7-B0BF-3753B471C0A0}"/>
          </ac:picMkLst>
        </pc:picChg>
      </pc:sldChg>
      <pc:sldChg chg="addSp delSp modSp new mod modAnim">
        <pc:chgData name="Ravish Verma" userId="0665cef4a3a78684" providerId="LiveId" clId="{907D625D-8B3F-4B89-BA40-5EB5CB92EF74}" dt="2020-07-29T10:05:28.933" v="1173"/>
        <pc:sldMkLst>
          <pc:docMk/>
          <pc:sldMk cId="3492661587" sldId="278"/>
        </pc:sldMkLst>
        <pc:spChg chg="del">
          <ac:chgData name="Ravish Verma" userId="0665cef4a3a78684" providerId="LiveId" clId="{907D625D-8B3F-4B89-BA40-5EB5CB92EF74}" dt="2020-07-29T09:59:58.349" v="1098" actId="478"/>
          <ac:spMkLst>
            <pc:docMk/>
            <pc:sldMk cId="3492661587" sldId="278"/>
            <ac:spMk id="2" creationId="{972C4E8E-A6B2-49C7-BEC6-59EEC638056B}"/>
          </ac:spMkLst>
        </pc:spChg>
        <pc:spChg chg="del">
          <ac:chgData name="Ravish Verma" userId="0665cef4a3a78684" providerId="LiveId" clId="{907D625D-8B3F-4B89-BA40-5EB5CB92EF74}" dt="2020-07-29T09:59:56.972" v="1097" actId="478"/>
          <ac:spMkLst>
            <pc:docMk/>
            <pc:sldMk cId="3492661587" sldId="278"/>
            <ac:spMk id="3" creationId="{8FFE081D-CF07-4732-83E6-5DEA106A16D2}"/>
          </ac:spMkLst>
        </pc:spChg>
        <pc:spChg chg="add mod">
          <ac:chgData name="Ravish Verma" userId="0665cef4a3a78684" providerId="LiveId" clId="{907D625D-8B3F-4B89-BA40-5EB5CB92EF74}" dt="2020-07-29T10:05:19.586" v="1172" actId="115"/>
          <ac:spMkLst>
            <pc:docMk/>
            <pc:sldMk cId="3492661587" sldId="278"/>
            <ac:spMk id="18" creationId="{292EEB70-EB37-4E74-87EE-D9DCDA754413}"/>
          </ac:spMkLst>
        </pc:spChg>
        <pc:picChg chg="add mod">
          <ac:chgData name="Ravish Verma" userId="0665cef4a3a78684" providerId="LiveId" clId="{907D625D-8B3F-4B89-BA40-5EB5CB92EF74}" dt="2020-07-29T10:02:04.094" v="1128" actId="14100"/>
          <ac:picMkLst>
            <pc:docMk/>
            <pc:sldMk cId="3492661587" sldId="278"/>
            <ac:picMk id="5" creationId="{D8E34E0C-A11F-4042-8DB0-38883E1765A2}"/>
          </ac:picMkLst>
        </pc:picChg>
        <pc:picChg chg="add mod">
          <ac:chgData name="Ravish Verma" userId="0665cef4a3a78684" providerId="LiveId" clId="{907D625D-8B3F-4B89-BA40-5EB5CB92EF74}" dt="2020-07-29T10:02:08.007" v="1130" actId="14100"/>
          <ac:picMkLst>
            <pc:docMk/>
            <pc:sldMk cId="3492661587" sldId="278"/>
            <ac:picMk id="7" creationId="{07F0AA1E-9F95-4FE9-9A55-F7D365AE05D4}"/>
          </ac:picMkLst>
        </pc:picChg>
        <pc:picChg chg="add mod">
          <ac:chgData name="Ravish Verma" userId="0665cef4a3a78684" providerId="LiveId" clId="{907D625D-8B3F-4B89-BA40-5EB5CB92EF74}" dt="2020-07-29T10:02:14.971" v="1133" actId="1076"/>
          <ac:picMkLst>
            <pc:docMk/>
            <pc:sldMk cId="3492661587" sldId="278"/>
            <ac:picMk id="9" creationId="{AEAEA4A3-ACD1-4156-8ADD-23CB705C37DD}"/>
          </ac:picMkLst>
        </pc:picChg>
        <pc:picChg chg="add mod">
          <ac:chgData name="Ravish Verma" userId="0665cef4a3a78684" providerId="LiveId" clId="{907D625D-8B3F-4B89-BA40-5EB5CB92EF74}" dt="2020-07-29T10:01:52.470" v="1123" actId="14100"/>
          <ac:picMkLst>
            <pc:docMk/>
            <pc:sldMk cId="3492661587" sldId="278"/>
            <ac:picMk id="11" creationId="{454DDBD1-041C-4B79-AC52-A9306E4DEB5B}"/>
          </ac:picMkLst>
        </pc:picChg>
        <pc:picChg chg="add del mod">
          <ac:chgData name="Ravish Verma" userId="0665cef4a3a78684" providerId="LiveId" clId="{907D625D-8B3F-4B89-BA40-5EB5CB92EF74}" dt="2020-07-29T10:02:56.729" v="1147" actId="478"/>
          <ac:picMkLst>
            <pc:docMk/>
            <pc:sldMk cId="3492661587" sldId="278"/>
            <ac:picMk id="13" creationId="{4C3560EF-67EF-412D-AAA2-36C0F97DBD2D}"/>
          </ac:picMkLst>
        </pc:picChg>
        <pc:picChg chg="add mod">
          <ac:chgData name="Ravish Verma" userId="0665cef4a3a78684" providerId="LiveId" clId="{907D625D-8B3F-4B89-BA40-5EB5CB92EF74}" dt="2020-07-29T10:05:03.452" v="1167" actId="1076"/>
          <ac:picMkLst>
            <pc:docMk/>
            <pc:sldMk cId="3492661587" sldId="278"/>
            <ac:picMk id="15" creationId="{AB4AF6C2-03E9-49B8-AFCA-EDCF58E4A1A9}"/>
          </ac:picMkLst>
        </pc:picChg>
        <pc:picChg chg="add mod">
          <ac:chgData name="Ravish Verma" userId="0665cef4a3a78684" providerId="LiveId" clId="{907D625D-8B3F-4B89-BA40-5EB5CB92EF74}" dt="2020-07-29T10:03:44.579" v="1154" actId="14100"/>
          <ac:picMkLst>
            <pc:docMk/>
            <pc:sldMk cId="3492661587" sldId="278"/>
            <ac:picMk id="17" creationId="{B775B9AA-F7C6-4B11-86B3-7203E8403959}"/>
          </ac:picMkLst>
        </pc:picChg>
      </pc:sldChg>
      <pc:sldChg chg="addSp delSp modSp new mod">
        <pc:chgData name="Ravish Verma" userId="0665cef4a3a78684" providerId="LiveId" clId="{907D625D-8B3F-4B89-BA40-5EB5CB92EF74}" dt="2020-07-29T10:11:28.293" v="1205" actId="14100"/>
        <pc:sldMkLst>
          <pc:docMk/>
          <pc:sldMk cId="4096495222" sldId="279"/>
        </pc:sldMkLst>
        <pc:spChg chg="del">
          <ac:chgData name="Ravish Verma" userId="0665cef4a3a78684" providerId="LiveId" clId="{907D625D-8B3F-4B89-BA40-5EB5CB92EF74}" dt="2020-07-29T10:09:46.227" v="1176" actId="478"/>
          <ac:spMkLst>
            <pc:docMk/>
            <pc:sldMk cId="4096495222" sldId="279"/>
            <ac:spMk id="2" creationId="{F828CAE8-DA01-4826-A6CD-1FE4B60D9589}"/>
          </ac:spMkLst>
        </pc:spChg>
        <pc:spChg chg="del">
          <ac:chgData name="Ravish Verma" userId="0665cef4a3a78684" providerId="LiveId" clId="{907D625D-8B3F-4B89-BA40-5EB5CB92EF74}" dt="2020-07-29T10:09:43.772" v="1175" actId="478"/>
          <ac:spMkLst>
            <pc:docMk/>
            <pc:sldMk cId="4096495222" sldId="279"/>
            <ac:spMk id="3" creationId="{6C75A216-1E16-4133-8996-BEA23610B7ED}"/>
          </ac:spMkLst>
        </pc:spChg>
        <pc:picChg chg="add mod">
          <ac:chgData name="Ravish Verma" userId="0665cef4a3a78684" providerId="LiveId" clId="{907D625D-8B3F-4B89-BA40-5EB5CB92EF74}" dt="2020-07-29T10:10:57.093" v="1200" actId="14100"/>
          <ac:picMkLst>
            <pc:docMk/>
            <pc:sldMk cId="4096495222" sldId="279"/>
            <ac:picMk id="5" creationId="{30AFB48D-1547-4740-88D7-EDCD0442FB64}"/>
          </ac:picMkLst>
        </pc:picChg>
        <pc:picChg chg="add mod">
          <ac:chgData name="Ravish Verma" userId="0665cef4a3a78684" providerId="LiveId" clId="{907D625D-8B3F-4B89-BA40-5EB5CB92EF74}" dt="2020-07-29T10:11:28.293" v="1205" actId="14100"/>
          <ac:picMkLst>
            <pc:docMk/>
            <pc:sldMk cId="4096495222" sldId="279"/>
            <ac:picMk id="7" creationId="{410A1203-68CF-4574-911D-461B30CD804F}"/>
          </ac:picMkLst>
        </pc:picChg>
        <pc:picChg chg="add mod">
          <ac:chgData name="Ravish Verma" userId="0665cef4a3a78684" providerId="LiveId" clId="{907D625D-8B3F-4B89-BA40-5EB5CB92EF74}" dt="2020-07-29T10:11:25.201" v="1204" actId="14100"/>
          <ac:picMkLst>
            <pc:docMk/>
            <pc:sldMk cId="4096495222" sldId="279"/>
            <ac:picMk id="9" creationId="{9226187C-0D75-49FA-B2A5-9B803BDA6C85}"/>
          </ac:picMkLst>
        </pc:picChg>
        <pc:picChg chg="add del mod">
          <ac:chgData name="Ravish Verma" userId="0665cef4a3a78684" providerId="LiveId" clId="{907D625D-8B3F-4B89-BA40-5EB5CB92EF74}" dt="2020-07-29T10:11:04.208" v="1203" actId="478"/>
          <ac:picMkLst>
            <pc:docMk/>
            <pc:sldMk cId="4096495222" sldId="279"/>
            <ac:picMk id="11" creationId="{D4CF6153-7D05-4FA9-AC26-E9C7B75DE738}"/>
          </ac:picMkLst>
        </pc:picChg>
        <pc:picChg chg="add mod">
          <ac:chgData name="Ravish Verma" userId="0665cef4a3a78684" providerId="LiveId" clId="{907D625D-8B3F-4B89-BA40-5EB5CB92EF74}" dt="2020-07-29T10:11:00.718" v="1201" actId="14100"/>
          <ac:picMkLst>
            <pc:docMk/>
            <pc:sldMk cId="4096495222" sldId="279"/>
            <ac:picMk id="13" creationId="{8A36949B-2182-4127-A269-2E46343B7FE8}"/>
          </ac:picMkLst>
        </pc:picChg>
      </pc:sldChg>
    </pc:docChg>
  </pc:docChgLst>
  <pc:docChgLst>
    <pc:chgData name="Ravish Verma" userId="0665cef4a3a78684" providerId="LiveId" clId="{CB152162-F80A-42F2-B7CF-2C26F752C014}"/>
    <pc:docChg chg="custSel addSld delSld modSld sldOrd">
      <pc:chgData name="Ravish Verma" userId="0665cef4a3a78684" providerId="LiveId" clId="{CB152162-F80A-42F2-B7CF-2C26F752C014}" dt="2021-01-18T12:33:56.220" v="436" actId="1076"/>
      <pc:docMkLst>
        <pc:docMk/>
      </pc:docMkLst>
      <pc:sldChg chg="del">
        <pc:chgData name="Ravish Verma" userId="0665cef4a3a78684" providerId="LiveId" clId="{CB152162-F80A-42F2-B7CF-2C26F752C014}" dt="2021-01-18T12:10:21.506" v="1" actId="47"/>
        <pc:sldMkLst>
          <pc:docMk/>
          <pc:sldMk cId="2821426536" sldId="263"/>
        </pc:sldMkLst>
      </pc:sldChg>
      <pc:sldChg chg="del">
        <pc:chgData name="Ravish Verma" userId="0665cef4a3a78684" providerId="LiveId" clId="{CB152162-F80A-42F2-B7CF-2C26F752C014}" dt="2021-01-18T12:10:21.506" v="1" actId="47"/>
        <pc:sldMkLst>
          <pc:docMk/>
          <pc:sldMk cId="3592189572" sldId="264"/>
        </pc:sldMkLst>
      </pc:sldChg>
      <pc:sldChg chg="del">
        <pc:chgData name="Ravish Verma" userId="0665cef4a3a78684" providerId="LiveId" clId="{CB152162-F80A-42F2-B7CF-2C26F752C014}" dt="2021-01-18T12:31:51.102" v="365" actId="47"/>
        <pc:sldMkLst>
          <pc:docMk/>
          <pc:sldMk cId="2106681001" sldId="295"/>
        </pc:sldMkLst>
      </pc:sldChg>
      <pc:sldChg chg="addSp delSp modSp mod">
        <pc:chgData name="Ravish Verma" userId="0665cef4a3a78684" providerId="LiveId" clId="{CB152162-F80A-42F2-B7CF-2C26F752C014}" dt="2021-01-18T12:31:34.058" v="364" actId="1076"/>
        <pc:sldMkLst>
          <pc:docMk/>
          <pc:sldMk cId="1250680398" sldId="296"/>
        </pc:sldMkLst>
        <pc:spChg chg="mod">
          <ac:chgData name="Ravish Verma" userId="0665cef4a3a78684" providerId="LiveId" clId="{CB152162-F80A-42F2-B7CF-2C26F752C014}" dt="2021-01-18T12:30:38.394" v="346" actId="1036"/>
          <ac:spMkLst>
            <pc:docMk/>
            <pc:sldMk cId="1250680398" sldId="296"/>
            <ac:spMk id="2" creationId="{4A6824DE-52C9-458C-B0AF-171AABE4C1FF}"/>
          </ac:spMkLst>
        </pc:spChg>
        <pc:spChg chg="del mod">
          <ac:chgData name="Ravish Verma" userId="0665cef4a3a78684" providerId="LiveId" clId="{CB152162-F80A-42F2-B7CF-2C26F752C014}" dt="2021-01-18T12:24:44.344" v="194" actId="478"/>
          <ac:spMkLst>
            <pc:docMk/>
            <pc:sldMk cId="1250680398" sldId="296"/>
            <ac:spMk id="11" creationId="{273EE2C7-8BCC-44A1-B738-7782E8CD086A}"/>
          </ac:spMkLst>
        </pc:spChg>
        <pc:spChg chg="add mod">
          <ac:chgData name="Ravish Verma" userId="0665cef4a3a78684" providerId="LiveId" clId="{CB152162-F80A-42F2-B7CF-2C26F752C014}" dt="2021-01-18T12:27:22.382" v="267" actId="1036"/>
          <ac:spMkLst>
            <pc:docMk/>
            <pc:sldMk cId="1250680398" sldId="296"/>
            <ac:spMk id="12" creationId="{9B5B2EBE-3148-4E45-BD89-0995E4FB9264}"/>
          </ac:spMkLst>
        </pc:spChg>
        <pc:spChg chg="del mod">
          <ac:chgData name="Ravish Verma" userId="0665cef4a3a78684" providerId="LiveId" clId="{CB152162-F80A-42F2-B7CF-2C26F752C014}" dt="2021-01-18T12:24:52.083" v="196" actId="478"/>
          <ac:spMkLst>
            <pc:docMk/>
            <pc:sldMk cId="1250680398" sldId="296"/>
            <ac:spMk id="13" creationId="{3EA854C6-7BB7-45B3-B789-0152A8DC4A47}"/>
          </ac:spMkLst>
        </pc:spChg>
        <pc:spChg chg="add mod">
          <ac:chgData name="Ravish Verma" userId="0665cef4a3a78684" providerId="LiveId" clId="{CB152162-F80A-42F2-B7CF-2C26F752C014}" dt="2021-01-18T12:27:22.382" v="267" actId="1036"/>
          <ac:spMkLst>
            <pc:docMk/>
            <pc:sldMk cId="1250680398" sldId="296"/>
            <ac:spMk id="14" creationId="{A5B5668E-ACBC-463B-B9F0-9412A4E61793}"/>
          </ac:spMkLst>
        </pc:spChg>
        <pc:spChg chg="mod">
          <ac:chgData name="Ravish Verma" userId="0665cef4a3a78684" providerId="LiveId" clId="{CB152162-F80A-42F2-B7CF-2C26F752C014}" dt="2021-01-18T12:22:37.085" v="150" actId="1076"/>
          <ac:spMkLst>
            <pc:docMk/>
            <pc:sldMk cId="1250680398" sldId="296"/>
            <ac:spMk id="15" creationId="{D6674EDA-598B-4A74-94EC-5ADDBAB2E612}"/>
          </ac:spMkLst>
        </pc:spChg>
        <pc:spChg chg="del mod">
          <ac:chgData name="Ravish Verma" userId="0665cef4a3a78684" providerId="LiveId" clId="{CB152162-F80A-42F2-B7CF-2C26F752C014}" dt="2021-01-18T12:24:44.344" v="194" actId="478"/>
          <ac:spMkLst>
            <pc:docMk/>
            <pc:sldMk cId="1250680398" sldId="296"/>
            <ac:spMk id="17" creationId="{781621EE-67BA-444D-B0EC-A819741C2AFC}"/>
          </ac:spMkLst>
        </pc:spChg>
        <pc:spChg chg="add mod">
          <ac:chgData name="Ravish Verma" userId="0665cef4a3a78684" providerId="LiveId" clId="{CB152162-F80A-42F2-B7CF-2C26F752C014}" dt="2021-01-18T12:23:40.352" v="167" actId="1076"/>
          <ac:spMkLst>
            <pc:docMk/>
            <pc:sldMk cId="1250680398" sldId="296"/>
            <ac:spMk id="19" creationId="{3546911D-1F77-444A-815D-2B36AC848F4E}"/>
          </ac:spMkLst>
        </pc:spChg>
        <pc:spChg chg="add mod">
          <ac:chgData name="Ravish Verma" userId="0665cef4a3a78684" providerId="LiveId" clId="{CB152162-F80A-42F2-B7CF-2C26F752C014}" dt="2021-01-18T12:23:40.352" v="167" actId="1076"/>
          <ac:spMkLst>
            <pc:docMk/>
            <pc:sldMk cId="1250680398" sldId="296"/>
            <ac:spMk id="20" creationId="{4FF8BD9A-AC27-4947-9952-9DE75CD678DC}"/>
          </ac:spMkLst>
        </pc:spChg>
        <pc:spChg chg="add mod">
          <ac:chgData name="Ravish Verma" userId="0665cef4a3a78684" providerId="LiveId" clId="{CB152162-F80A-42F2-B7CF-2C26F752C014}" dt="2021-01-18T12:27:54.125" v="285" actId="1036"/>
          <ac:spMkLst>
            <pc:docMk/>
            <pc:sldMk cId="1250680398" sldId="296"/>
            <ac:spMk id="21" creationId="{07A1910A-444F-4D4E-8A56-F433DD3D870C}"/>
          </ac:spMkLst>
        </pc:spChg>
        <pc:spChg chg="add mod">
          <ac:chgData name="Ravish Verma" userId="0665cef4a3a78684" providerId="LiveId" clId="{CB152162-F80A-42F2-B7CF-2C26F752C014}" dt="2021-01-18T12:27:54.125" v="285" actId="1036"/>
          <ac:spMkLst>
            <pc:docMk/>
            <pc:sldMk cId="1250680398" sldId="296"/>
            <ac:spMk id="22" creationId="{13D03866-B6FA-4624-9F39-DB3F8ED39302}"/>
          </ac:spMkLst>
        </pc:spChg>
        <pc:spChg chg="add mod">
          <ac:chgData name="Ravish Verma" userId="0665cef4a3a78684" providerId="LiveId" clId="{CB152162-F80A-42F2-B7CF-2C26F752C014}" dt="2021-01-18T12:25:02.774" v="197" actId="1076"/>
          <ac:spMkLst>
            <pc:docMk/>
            <pc:sldMk cId="1250680398" sldId="296"/>
            <ac:spMk id="23" creationId="{74BD816B-68AA-4D46-9C4D-C4741A7E16FA}"/>
          </ac:spMkLst>
        </pc:spChg>
        <pc:spChg chg="add mod">
          <ac:chgData name="Ravish Verma" userId="0665cef4a3a78684" providerId="LiveId" clId="{CB152162-F80A-42F2-B7CF-2C26F752C014}" dt="2021-01-18T12:31:25.626" v="361" actId="20577"/>
          <ac:spMkLst>
            <pc:docMk/>
            <pc:sldMk cId="1250680398" sldId="296"/>
            <ac:spMk id="24" creationId="{8BF1418A-4772-47EA-B05E-29994AE6842F}"/>
          </ac:spMkLst>
        </pc:spChg>
        <pc:spChg chg="add del mod">
          <ac:chgData name="Ravish Verma" userId="0665cef4a3a78684" providerId="LiveId" clId="{CB152162-F80A-42F2-B7CF-2C26F752C014}" dt="2021-01-18T12:24:44.344" v="194" actId="478"/>
          <ac:spMkLst>
            <pc:docMk/>
            <pc:sldMk cId="1250680398" sldId="296"/>
            <ac:spMk id="25" creationId="{2E591AE6-3AE4-4CCE-BB5C-2319AB1CEB96}"/>
          </ac:spMkLst>
        </pc:spChg>
        <pc:spChg chg="add mod">
          <ac:chgData name="Ravish Verma" userId="0665cef4a3a78684" providerId="LiveId" clId="{CB152162-F80A-42F2-B7CF-2C26F752C014}" dt="2021-01-18T12:28:04.646" v="301" actId="1035"/>
          <ac:spMkLst>
            <pc:docMk/>
            <pc:sldMk cId="1250680398" sldId="296"/>
            <ac:spMk id="26" creationId="{2508B0BC-F3EA-4701-AFB9-25F331A44F55}"/>
          </ac:spMkLst>
        </pc:spChg>
        <pc:spChg chg="add mod">
          <ac:chgData name="Ravish Verma" userId="0665cef4a3a78684" providerId="LiveId" clId="{CB152162-F80A-42F2-B7CF-2C26F752C014}" dt="2021-01-18T12:31:29.180" v="362" actId="20577"/>
          <ac:spMkLst>
            <pc:docMk/>
            <pc:sldMk cId="1250680398" sldId="296"/>
            <ac:spMk id="27" creationId="{11CD436E-EADB-4550-AA5E-7EE60D5C5230}"/>
          </ac:spMkLst>
        </pc:spChg>
        <pc:spChg chg="add mod">
          <ac:chgData name="Ravish Verma" userId="0665cef4a3a78684" providerId="LiveId" clId="{CB152162-F80A-42F2-B7CF-2C26F752C014}" dt="2021-01-18T12:25:14.988" v="201" actId="1076"/>
          <ac:spMkLst>
            <pc:docMk/>
            <pc:sldMk cId="1250680398" sldId="296"/>
            <ac:spMk id="28" creationId="{96A416B1-6BE4-41B6-8992-372AAAE3950B}"/>
          </ac:spMkLst>
        </pc:spChg>
        <pc:spChg chg="add mod">
          <ac:chgData name="Ravish Verma" userId="0665cef4a3a78684" providerId="LiveId" clId="{CB152162-F80A-42F2-B7CF-2C26F752C014}" dt="2021-01-18T12:31:32.400" v="363" actId="20577"/>
          <ac:spMkLst>
            <pc:docMk/>
            <pc:sldMk cId="1250680398" sldId="296"/>
            <ac:spMk id="29" creationId="{4577B61C-EC78-46D1-9929-218660205603}"/>
          </ac:spMkLst>
        </pc:spChg>
        <pc:spChg chg="add del mod">
          <ac:chgData name="Ravish Verma" userId="0665cef4a3a78684" providerId="LiveId" clId="{CB152162-F80A-42F2-B7CF-2C26F752C014}" dt="2021-01-18T12:29:25.641" v="315" actId="478"/>
          <ac:spMkLst>
            <pc:docMk/>
            <pc:sldMk cId="1250680398" sldId="296"/>
            <ac:spMk id="38" creationId="{1A656A9E-81AA-4238-8FE5-66C5A970585B}"/>
          </ac:spMkLst>
        </pc:spChg>
        <pc:spChg chg="add del mod">
          <ac:chgData name="Ravish Verma" userId="0665cef4a3a78684" providerId="LiveId" clId="{CB152162-F80A-42F2-B7CF-2C26F752C014}" dt="2021-01-18T12:29:25.641" v="315" actId="478"/>
          <ac:spMkLst>
            <pc:docMk/>
            <pc:sldMk cId="1250680398" sldId="296"/>
            <ac:spMk id="39" creationId="{0025175A-ACB1-4D30-80A3-55CDBBD8EAD6}"/>
          </ac:spMkLst>
        </pc:spChg>
        <pc:spChg chg="add del mod">
          <ac:chgData name="Ravish Verma" userId="0665cef4a3a78684" providerId="LiveId" clId="{CB152162-F80A-42F2-B7CF-2C26F752C014}" dt="2021-01-18T12:29:25.641" v="315" actId="478"/>
          <ac:spMkLst>
            <pc:docMk/>
            <pc:sldMk cId="1250680398" sldId="296"/>
            <ac:spMk id="41" creationId="{D1642FD4-F744-450E-9E1D-DCBFEF558B15}"/>
          </ac:spMkLst>
        </pc:spChg>
        <pc:spChg chg="add mod">
          <ac:chgData name="Ravish Verma" userId="0665cef4a3a78684" providerId="LiveId" clId="{CB152162-F80A-42F2-B7CF-2C26F752C014}" dt="2021-01-18T12:30:44.415" v="358" actId="1037"/>
          <ac:spMkLst>
            <pc:docMk/>
            <pc:sldMk cId="1250680398" sldId="296"/>
            <ac:spMk id="42" creationId="{9C159C85-06E8-4D23-989B-3B5992381AC5}"/>
          </ac:spMkLst>
        </pc:spChg>
        <pc:spChg chg="add mod">
          <ac:chgData name="Ravish Verma" userId="0665cef4a3a78684" providerId="LiveId" clId="{CB152162-F80A-42F2-B7CF-2C26F752C014}" dt="2021-01-18T12:30:44.415" v="358" actId="1037"/>
          <ac:spMkLst>
            <pc:docMk/>
            <pc:sldMk cId="1250680398" sldId="296"/>
            <ac:spMk id="43" creationId="{3B79D1CA-79E0-45B3-A712-1A04A93B1806}"/>
          </ac:spMkLst>
        </pc:spChg>
        <pc:spChg chg="add mod">
          <ac:chgData name="Ravish Verma" userId="0665cef4a3a78684" providerId="LiveId" clId="{CB152162-F80A-42F2-B7CF-2C26F752C014}" dt="2021-01-18T12:30:44.415" v="358" actId="1037"/>
          <ac:spMkLst>
            <pc:docMk/>
            <pc:sldMk cId="1250680398" sldId="296"/>
            <ac:spMk id="44" creationId="{C25CC8CB-EA3E-4479-87CA-A02E6F42F9D0}"/>
          </ac:spMkLst>
        </pc:spChg>
        <pc:spChg chg="add mod">
          <ac:chgData name="Ravish Verma" userId="0665cef4a3a78684" providerId="LiveId" clId="{CB152162-F80A-42F2-B7CF-2C26F752C014}" dt="2021-01-18T12:30:44.415" v="358" actId="1037"/>
          <ac:spMkLst>
            <pc:docMk/>
            <pc:sldMk cId="1250680398" sldId="296"/>
            <ac:spMk id="46" creationId="{A66E34B1-FE68-4367-AFBD-E01126914A5A}"/>
          </ac:spMkLst>
        </pc:spChg>
        <pc:picChg chg="del mod">
          <ac:chgData name="Ravish Verma" userId="0665cef4a3a78684" providerId="LiveId" clId="{CB152162-F80A-42F2-B7CF-2C26F752C014}" dt="2021-01-18T12:24:46.427" v="195" actId="478"/>
          <ac:picMkLst>
            <pc:docMk/>
            <pc:sldMk cId="1250680398" sldId="296"/>
            <ac:picMk id="16" creationId="{B0E43563-B8E1-4644-A1F0-856C46109064}"/>
          </ac:picMkLst>
        </pc:picChg>
        <pc:picChg chg="mod">
          <ac:chgData name="Ravish Verma" userId="0665cef4a3a78684" providerId="LiveId" clId="{CB152162-F80A-42F2-B7CF-2C26F752C014}" dt="2021-01-18T12:31:34.058" v="364" actId="1076"/>
          <ac:picMkLst>
            <pc:docMk/>
            <pc:sldMk cId="1250680398" sldId="296"/>
            <ac:picMk id="18" creationId="{89C94C8B-EB33-4EF9-8B01-6BD7439E9231}"/>
          </ac:picMkLst>
        </pc:picChg>
        <pc:picChg chg="add del mod">
          <ac:chgData name="Ravish Verma" userId="0665cef4a3a78684" providerId="LiveId" clId="{CB152162-F80A-42F2-B7CF-2C26F752C014}" dt="2021-01-18T12:29:25.641" v="315" actId="478"/>
          <ac:picMkLst>
            <pc:docMk/>
            <pc:sldMk cId="1250680398" sldId="296"/>
            <ac:picMk id="40" creationId="{788E0806-BEAE-4C1D-B9CC-75FDCFF1B975}"/>
          </ac:picMkLst>
        </pc:picChg>
        <pc:picChg chg="add mod">
          <ac:chgData name="Ravish Verma" userId="0665cef4a3a78684" providerId="LiveId" clId="{CB152162-F80A-42F2-B7CF-2C26F752C014}" dt="2021-01-18T12:30:44.415" v="358" actId="1037"/>
          <ac:picMkLst>
            <pc:docMk/>
            <pc:sldMk cId="1250680398" sldId="296"/>
            <ac:picMk id="45" creationId="{D211D4D7-972C-46C4-A9D8-438B017141EB}"/>
          </ac:picMkLst>
        </pc:picChg>
        <pc:cxnChg chg="add mod">
          <ac:chgData name="Ravish Verma" userId="0665cef4a3a78684" providerId="LiveId" clId="{CB152162-F80A-42F2-B7CF-2C26F752C014}" dt="2021-01-18T12:26:30.970" v="231" actId="13822"/>
          <ac:cxnSpMkLst>
            <pc:docMk/>
            <pc:sldMk cId="1250680398" sldId="296"/>
            <ac:cxnSpMk id="31" creationId="{3F78ED75-7F30-4BCD-BD2F-A552AD69822C}"/>
          </ac:cxnSpMkLst>
        </pc:cxnChg>
        <pc:cxnChg chg="add mod">
          <ac:chgData name="Ravish Verma" userId="0665cef4a3a78684" providerId="LiveId" clId="{CB152162-F80A-42F2-B7CF-2C26F752C014}" dt="2021-01-18T12:28:14.587" v="303" actId="1076"/>
          <ac:cxnSpMkLst>
            <pc:docMk/>
            <pc:sldMk cId="1250680398" sldId="296"/>
            <ac:cxnSpMk id="32" creationId="{F712494C-D10F-47CC-B20C-7AF21A66687D}"/>
          </ac:cxnSpMkLst>
        </pc:cxnChg>
        <pc:cxnChg chg="add mod">
          <ac:chgData name="Ravish Verma" userId="0665cef4a3a78684" providerId="LiveId" clId="{CB152162-F80A-42F2-B7CF-2C26F752C014}" dt="2021-01-18T12:28:18.598" v="305" actId="1076"/>
          <ac:cxnSpMkLst>
            <pc:docMk/>
            <pc:sldMk cId="1250680398" sldId="296"/>
            <ac:cxnSpMk id="33" creationId="{07E8B06E-DAE4-4296-AEF2-0F2B111299C5}"/>
          </ac:cxnSpMkLst>
        </pc:cxnChg>
        <pc:cxnChg chg="add mod">
          <ac:chgData name="Ravish Verma" userId="0665cef4a3a78684" providerId="LiveId" clId="{CB152162-F80A-42F2-B7CF-2C26F752C014}" dt="2021-01-18T12:28:27.687" v="309" actId="1076"/>
          <ac:cxnSpMkLst>
            <pc:docMk/>
            <pc:sldMk cId="1250680398" sldId="296"/>
            <ac:cxnSpMk id="34" creationId="{6F41CC04-A117-4E89-8C4E-1F2564D44014}"/>
          </ac:cxnSpMkLst>
        </pc:cxnChg>
        <pc:cxnChg chg="add mod">
          <ac:chgData name="Ravish Verma" userId="0665cef4a3a78684" providerId="LiveId" clId="{CB152162-F80A-42F2-B7CF-2C26F752C014}" dt="2021-01-18T12:28:32.329" v="311" actId="1076"/>
          <ac:cxnSpMkLst>
            <pc:docMk/>
            <pc:sldMk cId="1250680398" sldId="296"/>
            <ac:cxnSpMk id="36" creationId="{6A134CE1-95E4-4DA3-B767-AC8D1AB08C7F}"/>
          </ac:cxnSpMkLst>
        </pc:cxnChg>
        <pc:cxnChg chg="add mod">
          <ac:chgData name="Ravish Verma" userId="0665cef4a3a78684" providerId="LiveId" clId="{CB152162-F80A-42F2-B7CF-2C26F752C014}" dt="2021-01-18T12:28:41.815" v="313" actId="1076"/>
          <ac:cxnSpMkLst>
            <pc:docMk/>
            <pc:sldMk cId="1250680398" sldId="296"/>
            <ac:cxnSpMk id="37" creationId="{51868687-C503-4C44-80B2-5D714D9B012F}"/>
          </ac:cxnSpMkLst>
        </pc:cxnChg>
      </pc:sldChg>
      <pc:sldChg chg="del">
        <pc:chgData name="Ravish Verma" userId="0665cef4a3a78684" providerId="LiveId" clId="{CB152162-F80A-42F2-B7CF-2C26F752C014}" dt="2021-01-18T12:10:21.506" v="1" actId="47"/>
        <pc:sldMkLst>
          <pc:docMk/>
          <pc:sldMk cId="2613280809" sldId="297"/>
        </pc:sldMkLst>
      </pc:sldChg>
      <pc:sldChg chg="del">
        <pc:chgData name="Ravish Verma" userId="0665cef4a3a78684" providerId="LiveId" clId="{CB152162-F80A-42F2-B7CF-2C26F752C014}" dt="2021-01-18T12:10:09.112" v="0" actId="47"/>
        <pc:sldMkLst>
          <pc:docMk/>
          <pc:sldMk cId="2179696291" sldId="299"/>
        </pc:sldMkLst>
      </pc:sldChg>
      <pc:sldChg chg="del">
        <pc:chgData name="Ravish Verma" userId="0665cef4a3a78684" providerId="LiveId" clId="{CB152162-F80A-42F2-B7CF-2C26F752C014}" dt="2021-01-18T12:31:51.102" v="365" actId="47"/>
        <pc:sldMkLst>
          <pc:docMk/>
          <pc:sldMk cId="3918164925" sldId="300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685623961" sldId="301"/>
        </pc:sldMkLst>
      </pc:sldChg>
      <pc:sldChg chg="del">
        <pc:chgData name="Ravish Verma" userId="0665cef4a3a78684" providerId="LiveId" clId="{CB152162-F80A-42F2-B7CF-2C26F752C014}" dt="2021-01-18T12:17:54.314" v="4" actId="47"/>
        <pc:sldMkLst>
          <pc:docMk/>
          <pc:sldMk cId="2103746999" sldId="303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512993966" sldId="305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375477201" sldId="307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407530572" sldId="308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209922769" sldId="309"/>
        </pc:sldMkLst>
      </pc:sldChg>
      <pc:sldChg chg="del ord">
        <pc:chgData name="Ravish Verma" userId="0665cef4a3a78684" providerId="LiveId" clId="{CB152162-F80A-42F2-B7CF-2C26F752C014}" dt="2021-01-18T12:17:54.314" v="4" actId="47"/>
        <pc:sldMkLst>
          <pc:docMk/>
          <pc:sldMk cId="3870909078" sldId="310"/>
        </pc:sldMkLst>
      </pc:sldChg>
      <pc:sldChg chg="add del ord">
        <pc:chgData name="Ravish Verma" userId="0665cef4a3a78684" providerId="LiveId" clId="{CB152162-F80A-42F2-B7CF-2C26F752C014}" dt="2021-01-18T12:32:56.201" v="366"/>
        <pc:sldMkLst>
          <pc:docMk/>
          <pc:sldMk cId="4000857993" sldId="311"/>
        </pc:sldMkLst>
      </pc:sldChg>
      <pc:sldChg chg="add del ord">
        <pc:chgData name="Ravish Verma" userId="0665cef4a3a78684" providerId="LiveId" clId="{CB152162-F80A-42F2-B7CF-2C26F752C014}" dt="2021-01-18T12:32:56.201" v="366"/>
        <pc:sldMkLst>
          <pc:docMk/>
          <pc:sldMk cId="924175075" sldId="312"/>
        </pc:sldMkLst>
      </pc:sldChg>
      <pc:sldChg chg="addSp delSp modSp new mod">
        <pc:chgData name="Ravish Verma" userId="0665cef4a3a78684" providerId="LiveId" clId="{CB152162-F80A-42F2-B7CF-2C26F752C014}" dt="2021-01-18T12:33:30.278" v="401" actId="1076"/>
        <pc:sldMkLst>
          <pc:docMk/>
          <pc:sldMk cId="1037594739" sldId="313"/>
        </pc:sldMkLst>
        <pc:spChg chg="del">
          <ac:chgData name="Ravish Verma" userId="0665cef4a3a78684" providerId="LiveId" clId="{CB152162-F80A-42F2-B7CF-2C26F752C014}" dt="2021-01-18T12:33:18.046" v="372" actId="478"/>
          <ac:spMkLst>
            <pc:docMk/>
            <pc:sldMk cId="1037594739" sldId="313"/>
            <ac:spMk id="2" creationId="{6B25680C-2430-4416-9BAC-5AC2E4DFBCCA}"/>
          </ac:spMkLst>
        </pc:spChg>
        <pc:spChg chg="del">
          <ac:chgData name="Ravish Verma" userId="0665cef4a3a78684" providerId="LiveId" clId="{CB152162-F80A-42F2-B7CF-2C26F752C014}" dt="2021-01-18T12:33:16.988" v="371" actId="478"/>
          <ac:spMkLst>
            <pc:docMk/>
            <pc:sldMk cId="1037594739" sldId="313"/>
            <ac:spMk id="3" creationId="{AC043CB0-FA91-468C-91F2-B99DDD664CF3}"/>
          </ac:spMkLst>
        </pc:spChg>
        <pc:spChg chg="add mod">
          <ac:chgData name="Ravish Verma" userId="0665cef4a3a78684" providerId="LiveId" clId="{CB152162-F80A-42F2-B7CF-2C26F752C014}" dt="2021-01-18T12:33:30.278" v="401" actId="1076"/>
          <ac:spMkLst>
            <pc:docMk/>
            <pc:sldMk cId="1037594739" sldId="313"/>
            <ac:spMk id="4" creationId="{1A310B34-A16C-4DF8-8422-098DBD9FA67E}"/>
          </ac:spMkLst>
        </pc:spChg>
      </pc:sldChg>
      <pc:sldChg chg="addSp delSp modSp new mod">
        <pc:chgData name="Ravish Verma" userId="0665cef4a3a78684" providerId="LiveId" clId="{CB152162-F80A-42F2-B7CF-2C26F752C014}" dt="2021-01-18T12:33:56.220" v="436" actId="1076"/>
        <pc:sldMkLst>
          <pc:docMk/>
          <pc:sldMk cId="1989814241" sldId="314"/>
        </pc:sldMkLst>
        <pc:spChg chg="del">
          <ac:chgData name="Ravish Verma" userId="0665cef4a3a78684" providerId="LiveId" clId="{CB152162-F80A-42F2-B7CF-2C26F752C014}" dt="2021-01-18T12:33:12.724" v="370" actId="478"/>
          <ac:spMkLst>
            <pc:docMk/>
            <pc:sldMk cId="1989814241" sldId="314"/>
            <ac:spMk id="2" creationId="{297B0684-58F9-4E6C-ACDD-BF162EE27993}"/>
          </ac:spMkLst>
        </pc:spChg>
        <pc:spChg chg="del">
          <ac:chgData name="Ravish Verma" userId="0665cef4a3a78684" providerId="LiveId" clId="{CB152162-F80A-42F2-B7CF-2C26F752C014}" dt="2021-01-18T12:33:10.376" v="369" actId="478"/>
          <ac:spMkLst>
            <pc:docMk/>
            <pc:sldMk cId="1989814241" sldId="314"/>
            <ac:spMk id="3" creationId="{1E6F6B8C-6853-4ABB-A265-F79A5592C6FD}"/>
          </ac:spMkLst>
        </pc:spChg>
        <pc:spChg chg="add mod">
          <ac:chgData name="Ravish Verma" userId="0665cef4a3a78684" providerId="LiveId" clId="{CB152162-F80A-42F2-B7CF-2C26F752C014}" dt="2021-01-18T12:33:56.220" v="436" actId="1076"/>
          <ac:spMkLst>
            <pc:docMk/>
            <pc:sldMk cId="1989814241" sldId="314"/>
            <ac:spMk id="4" creationId="{F41B4F07-2327-451C-827C-23561C7F2466}"/>
          </ac:spMkLst>
        </pc:spChg>
      </pc:sldChg>
    </pc:docChg>
  </pc:docChgLst>
  <pc:docChgLst>
    <pc:chgData name="Ravish Verma" userId="0665cef4a3a78684" providerId="LiveId" clId="{829F2BDC-9354-4458-A131-186746D7540C}"/>
    <pc:docChg chg="undo custSel addSld delSld modSld">
      <pc:chgData name="Ravish Verma" userId="0665cef4a3a78684" providerId="LiveId" clId="{829F2BDC-9354-4458-A131-186746D7540C}" dt="2021-02-22T11:49:07.765" v="1313" actId="20577"/>
      <pc:docMkLst>
        <pc:docMk/>
      </pc:docMkLst>
      <pc:sldChg chg="modAnim">
        <pc:chgData name="Ravish Verma" userId="0665cef4a3a78684" providerId="LiveId" clId="{829F2BDC-9354-4458-A131-186746D7540C}" dt="2021-02-22T10:50:29.796" v="1184"/>
        <pc:sldMkLst>
          <pc:docMk/>
          <pc:sldMk cId="1155905462" sldId="268"/>
        </pc:sldMkLst>
      </pc:sldChg>
      <pc:sldChg chg="addSp delSp modSp add del mod addAnim delAnim modAnim">
        <pc:chgData name="Ravish Verma" userId="0665cef4a3a78684" providerId="LiveId" clId="{829F2BDC-9354-4458-A131-186746D7540C}" dt="2021-02-22T11:44:36.982" v="1287"/>
        <pc:sldMkLst>
          <pc:docMk/>
          <pc:sldMk cId="2410194689" sldId="269"/>
        </pc:sldMkLst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3" creationId="{451F83DC-4CF3-4C7E-95C1-0859BBB106DE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5" creationId="{97F35F0A-FE0F-4EB4-A059-828930562C01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7" creationId="{FF99CEC2-C713-45A4-941D-BB8753D8B50A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8" creationId="{23A6678B-6A7E-4201-8D9F-D003C18FD3AC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9" creationId="{4A83F58C-D075-4C18-A7B1-A2572EA7DE36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13" creationId="{7BED99BE-1AB9-4E48-B7A9-5B9B228E9539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15" creationId="{D98CDF75-9717-4004-908E-666F4A991A1F}"/>
          </ac:picMkLst>
        </pc:picChg>
        <pc:picChg chg="add del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17" creationId="{41E8AAC7-A26B-4771-B799-4AFDE5D12D0C}"/>
          </ac:picMkLst>
        </pc:picChg>
        <pc:picChg chg="add del mod">
          <ac:chgData name="Ravish Verma" userId="0665cef4a3a78684" providerId="LiveId" clId="{829F2BDC-9354-4458-A131-186746D7540C}" dt="2021-02-22T11:37:58.945" v="1283" actId="478"/>
          <ac:picMkLst>
            <pc:docMk/>
            <pc:sldMk cId="2410194689" sldId="269"/>
            <ac:picMk id="19" creationId="{A197F89C-5A0D-4AEC-99D1-184A916E3048}"/>
          </ac:picMkLst>
        </pc:picChg>
        <pc:picChg chg="del">
          <ac:chgData name="Ravish Verma" userId="0665cef4a3a78684" providerId="LiveId" clId="{829F2BDC-9354-4458-A131-186746D7540C}" dt="2021-02-22T11:00:40.028" v="1187" actId="478"/>
          <ac:picMkLst>
            <pc:docMk/>
            <pc:sldMk cId="2410194689" sldId="269"/>
            <ac:picMk id="21" creationId="{B8738413-F61C-43E4-B9AB-141014D2714B}"/>
          </ac:picMkLst>
        </pc:picChg>
        <pc:picChg chg="del">
          <ac:chgData name="Ravish Verma" userId="0665cef4a3a78684" providerId="LiveId" clId="{829F2BDC-9354-4458-A131-186746D7540C}" dt="2021-02-22T11:00:41.887" v="1188" actId="478"/>
          <ac:picMkLst>
            <pc:docMk/>
            <pc:sldMk cId="2410194689" sldId="269"/>
            <ac:picMk id="23" creationId="{9F8204FD-AFEA-4E48-90FC-ABC0CA3E0731}"/>
          </ac:picMkLst>
        </pc:picChg>
        <pc:picChg chg="del">
          <ac:chgData name="Ravish Verma" userId="0665cef4a3a78684" providerId="LiveId" clId="{829F2BDC-9354-4458-A131-186746D7540C}" dt="2021-02-22T11:00:46.169" v="1189" actId="478"/>
          <ac:picMkLst>
            <pc:docMk/>
            <pc:sldMk cId="2410194689" sldId="269"/>
            <ac:picMk id="25" creationId="{658132A7-68E9-4087-A31D-25958F46413E}"/>
          </ac:picMkLst>
        </pc:picChg>
      </pc:sldChg>
      <pc:sldChg chg="modAnim">
        <pc:chgData name="Ravish Verma" userId="0665cef4a3a78684" providerId="LiveId" clId="{829F2BDC-9354-4458-A131-186746D7540C}" dt="2021-02-22T10:37:51.660" v="1181"/>
        <pc:sldMkLst>
          <pc:docMk/>
          <pc:sldMk cId="2977868174" sldId="272"/>
        </pc:sldMkLst>
      </pc:sldChg>
      <pc:sldChg chg="addSp delSp modSp mod delAnim modAnim">
        <pc:chgData name="Ravish Verma" userId="0665cef4a3a78684" providerId="LiveId" clId="{829F2BDC-9354-4458-A131-186746D7540C}" dt="2021-02-22T10:37:25.112" v="1180" actId="1035"/>
        <pc:sldMkLst>
          <pc:docMk/>
          <pc:sldMk cId="3980122073" sldId="273"/>
        </pc:sldMkLst>
        <pc:spChg chg="add mod">
          <ac:chgData name="Ravish Verma" userId="0665cef4a3a78684" providerId="LiveId" clId="{829F2BDC-9354-4458-A131-186746D7540C}" dt="2021-02-22T10:33:42.109" v="1054" actId="1076"/>
          <ac:spMkLst>
            <pc:docMk/>
            <pc:sldMk cId="3980122073" sldId="273"/>
            <ac:spMk id="2" creationId="{35246F1F-6B05-4850-A10F-D307712050D2}"/>
          </ac:spMkLst>
        </pc:spChg>
        <pc:spChg chg="add mod">
          <ac:chgData name="Ravish Verma" userId="0665cef4a3a78684" providerId="LiveId" clId="{829F2BDC-9354-4458-A131-186746D7540C}" dt="2021-02-22T10:33:58.322" v="1067" actId="313"/>
          <ac:spMkLst>
            <pc:docMk/>
            <pc:sldMk cId="3980122073" sldId="273"/>
            <ac:spMk id="7" creationId="{4F820110-CF9A-42FD-BC04-7316CD5AA958}"/>
          </ac:spMkLst>
        </pc:spChg>
        <pc:spChg chg="add mod">
          <ac:chgData name="Ravish Verma" userId="0665cef4a3a78684" providerId="LiveId" clId="{829F2BDC-9354-4458-A131-186746D7540C}" dt="2021-02-22T10:34:09.619" v="1075" actId="14100"/>
          <ac:spMkLst>
            <pc:docMk/>
            <pc:sldMk cId="3980122073" sldId="273"/>
            <ac:spMk id="8" creationId="{4B9AD558-7D66-40CE-B6DD-E50F82E80F03}"/>
          </ac:spMkLst>
        </pc:spChg>
        <pc:spChg chg="add mod">
          <ac:chgData name="Ravish Verma" userId="0665cef4a3a78684" providerId="LiveId" clId="{829F2BDC-9354-4458-A131-186746D7540C}" dt="2021-02-22T10:34:15.016" v="1076" actId="14100"/>
          <ac:spMkLst>
            <pc:docMk/>
            <pc:sldMk cId="3980122073" sldId="273"/>
            <ac:spMk id="9" creationId="{A566F48E-DA8E-4E0E-8C33-C76CF1130EB0}"/>
          </ac:spMkLst>
        </pc:spChg>
        <pc:spChg chg="del mod">
          <ac:chgData name="Ravish Verma" userId="0665cef4a3a78684" providerId="LiveId" clId="{829F2BDC-9354-4458-A131-186746D7540C}" dt="2021-02-22T10:32:16.912" v="1008" actId="478"/>
          <ac:spMkLst>
            <pc:docMk/>
            <pc:sldMk cId="3980122073" sldId="273"/>
            <ac:spMk id="10" creationId="{7BFB5D7A-AEBA-49F8-9E1E-56A12ECAA7D6}"/>
          </ac:spMkLst>
        </pc:spChg>
        <pc:spChg chg="add mod">
          <ac:chgData name="Ravish Verma" userId="0665cef4a3a78684" providerId="LiveId" clId="{829F2BDC-9354-4458-A131-186746D7540C}" dt="2021-02-22T10:34:19.671" v="1077" actId="1076"/>
          <ac:spMkLst>
            <pc:docMk/>
            <pc:sldMk cId="3980122073" sldId="273"/>
            <ac:spMk id="11" creationId="{3698D433-E712-4FF0-85E1-F42099371B70}"/>
          </ac:spMkLst>
        </pc:spChg>
        <pc:spChg chg="add mod">
          <ac:chgData name="Ravish Verma" userId="0665cef4a3a78684" providerId="LiveId" clId="{829F2BDC-9354-4458-A131-186746D7540C}" dt="2021-02-22T10:35:29.274" v="1140" actId="1076"/>
          <ac:spMkLst>
            <pc:docMk/>
            <pc:sldMk cId="3980122073" sldId="273"/>
            <ac:spMk id="12" creationId="{F5A46FB4-E45D-4D0F-BFE9-AE9AA6A51151}"/>
          </ac:spMkLst>
        </pc:spChg>
        <pc:spChg chg="add del mod">
          <ac:chgData name="Ravish Verma" userId="0665cef4a3a78684" providerId="LiveId" clId="{829F2BDC-9354-4458-A131-186746D7540C}" dt="2021-02-22T10:35:33.653" v="1142" actId="478"/>
          <ac:spMkLst>
            <pc:docMk/>
            <pc:sldMk cId="3980122073" sldId="273"/>
            <ac:spMk id="13" creationId="{CCF8A7D1-F6AC-4B72-ABDD-1EE2F3654C6E}"/>
          </ac:spMkLst>
        </pc:spChg>
        <pc:spChg chg="add mod">
          <ac:chgData name="Ravish Verma" userId="0665cef4a3a78684" providerId="LiveId" clId="{829F2BDC-9354-4458-A131-186746D7540C}" dt="2021-02-22T10:35:58.821" v="1172" actId="1036"/>
          <ac:spMkLst>
            <pc:docMk/>
            <pc:sldMk cId="3980122073" sldId="273"/>
            <ac:spMk id="14" creationId="{E4108699-B334-41DE-BD67-0BD5D12F1E5E}"/>
          </ac:spMkLst>
        </pc:spChg>
        <pc:picChg chg="mod">
          <ac:chgData name="Ravish Verma" userId="0665cef4a3a78684" providerId="LiveId" clId="{829F2BDC-9354-4458-A131-186746D7540C}" dt="2021-02-22T10:33:37.226" v="1053" actId="404"/>
          <ac:picMkLst>
            <pc:docMk/>
            <pc:sldMk cId="3980122073" sldId="273"/>
            <ac:picMk id="5" creationId="{960F9C82-DAF0-4C83-BFD0-CAF799257B56}"/>
          </ac:picMkLst>
        </pc:picChg>
        <pc:picChg chg="mod">
          <ac:chgData name="Ravish Verma" userId="0665cef4a3a78684" providerId="LiveId" clId="{829F2BDC-9354-4458-A131-186746D7540C}" dt="2021-02-22T10:33:37.226" v="1053" actId="404"/>
          <ac:picMkLst>
            <pc:docMk/>
            <pc:sldMk cId="3980122073" sldId="273"/>
            <ac:picMk id="6" creationId="{A6CA036D-5F6A-47A2-8993-2A1FC2352BC9}"/>
          </ac:picMkLst>
        </pc:picChg>
        <pc:picChg chg="mod">
          <ac:chgData name="Ravish Verma" userId="0665cef4a3a78684" providerId="LiveId" clId="{829F2BDC-9354-4458-A131-186746D7540C}" dt="2021-02-22T10:37:25.112" v="1180" actId="1035"/>
          <ac:picMkLst>
            <pc:docMk/>
            <pc:sldMk cId="3980122073" sldId="273"/>
            <ac:picMk id="16" creationId="{6CF71C69-28AE-4557-9DA9-EFFB90F2BB6A}"/>
          </ac:picMkLst>
        </pc:picChg>
      </pc:sldChg>
      <pc:sldChg chg="modSp mod">
        <pc:chgData name="Ravish Verma" userId="0665cef4a3a78684" providerId="LiveId" clId="{829F2BDC-9354-4458-A131-186746D7540C}" dt="2021-02-22T11:49:07.765" v="1313" actId="20577"/>
        <pc:sldMkLst>
          <pc:docMk/>
          <pc:sldMk cId="1250680398" sldId="296"/>
        </pc:sldMkLst>
        <pc:spChg chg="mod">
          <ac:chgData name="Ravish Verma" userId="0665cef4a3a78684" providerId="LiveId" clId="{829F2BDC-9354-4458-A131-186746D7540C}" dt="2021-02-22T11:49:07.765" v="1313" actId="20577"/>
          <ac:spMkLst>
            <pc:docMk/>
            <pc:sldMk cId="1250680398" sldId="296"/>
            <ac:spMk id="22" creationId="{13D03866-B6FA-4624-9F39-DB3F8ED39302}"/>
          </ac:spMkLst>
        </pc:spChg>
        <pc:spChg chg="mod">
          <ac:chgData name="Ravish Verma" userId="0665cef4a3a78684" providerId="LiveId" clId="{829F2BDC-9354-4458-A131-186746D7540C}" dt="2021-02-22T11:48:49.764" v="1296" actId="20577"/>
          <ac:spMkLst>
            <pc:docMk/>
            <pc:sldMk cId="1250680398" sldId="296"/>
            <ac:spMk id="24" creationId="{8BF1418A-4772-47EA-B05E-29994AE6842F}"/>
          </ac:spMkLst>
        </pc:spChg>
        <pc:spChg chg="mod">
          <ac:chgData name="Ravish Verma" userId="0665cef4a3a78684" providerId="LiveId" clId="{829F2BDC-9354-4458-A131-186746D7540C}" dt="2021-02-22T11:48:58.221" v="1303" actId="20577"/>
          <ac:spMkLst>
            <pc:docMk/>
            <pc:sldMk cId="1250680398" sldId="296"/>
            <ac:spMk id="27" creationId="{11CD436E-EADB-4550-AA5E-7EE60D5C5230}"/>
          </ac:spMkLst>
        </pc:spChg>
        <pc:spChg chg="mod">
          <ac:chgData name="Ravish Verma" userId="0665cef4a3a78684" providerId="LiveId" clId="{829F2BDC-9354-4458-A131-186746D7540C}" dt="2021-02-22T11:49:03.675" v="1311" actId="20577"/>
          <ac:spMkLst>
            <pc:docMk/>
            <pc:sldMk cId="1250680398" sldId="296"/>
            <ac:spMk id="29" creationId="{4577B61C-EC78-46D1-9929-218660205603}"/>
          </ac:spMkLst>
        </pc:spChg>
      </pc:sldChg>
      <pc:sldChg chg="del">
        <pc:chgData name="Ravish Verma" userId="0665cef4a3a78684" providerId="LiveId" clId="{829F2BDC-9354-4458-A131-186746D7540C}" dt="2021-02-22T10:27:35.741" v="748" actId="47"/>
        <pc:sldMkLst>
          <pc:docMk/>
          <pc:sldMk cId="1256613619" sldId="361"/>
        </pc:sldMkLst>
      </pc:sldChg>
      <pc:sldChg chg="del">
        <pc:chgData name="Ravish Verma" userId="0665cef4a3a78684" providerId="LiveId" clId="{829F2BDC-9354-4458-A131-186746D7540C}" dt="2021-02-22T10:27:33.191" v="747" actId="47"/>
        <pc:sldMkLst>
          <pc:docMk/>
          <pc:sldMk cId="3642285148" sldId="362"/>
        </pc:sldMkLst>
      </pc:sldChg>
      <pc:sldChg chg="modSp">
        <pc:chgData name="Ravish Verma" userId="0665cef4a3a78684" providerId="LiveId" clId="{829F2BDC-9354-4458-A131-186746D7540C}" dt="2021-02-22T10:50:03.096" v="1182" actId="14100"/>
        <pc:sldMkLst>
          <pc:docMk/>
          <pc:sldMk cId="1819110309" sldId="364"/>
        </pc:sldMkLst>
        <pc:spChg chg="mod">
          <ac:chgData name="Ravish Verma" userId="0665cef4a3a78684" providerId="LiveId" clId="{829F2BDC-9354-4458-A131-186746D7540C}" dt="2021-02-22T10:50:03.096" v="1182" actId="14100"/>
          <ac:spMkLst>
            <pc:docMk/>
            <pc:sldMk cId="1819110309" sldId="364"/>
            <ac:spMk id="4" creationId="{00000000-0000-0000-0000-000000000000}"/>
          </ac:spMkLst>
        </pc:spChg>
        <pc:spChg chg="mod">
          <ac:chgData name="Ravish Verma" userId="0665cef4a3a78684" providerId="LiveId" clId="{829F2BDC-9354-4458-A131-186746D7540C}" dt="2021-02-22T10:50:03.096" v="1182" actId="14100"/>
          <ac:spMkLst>
            <pc:docMk/>
            <pc:sldMk cId="1819110309" sldId="364"/>
            <ac:spMk id="5" creationId="{00000000-0000-0000-0000-000000000000}"/>
          </ac:spMkLst>
        </pc:sp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3" creationId="{CD13C0DB-28BC-4E3E-901B-AB78188BA155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6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7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9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0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2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4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5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6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7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18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20" creationId="{00000000-0000-0000-0000-000000000000}"/>
          </ac:picMkLst>
        </pc:picChg>
        <pc:picChg chg="mod">
          <ac:chgData name="Ravish Verma" userId="0665cef4a3a78684" providerId="LiveId" clId="{829F2BDC-9354-4458-A131-186746D7540C}" dt="2021-02-22T10:50:03.096" v="1182" actId="14100"/>
          <ac:picMkLst>
            <pc:docMk/>
            <pc:sldMk cId="1819110309" sldId="364"/>
            <ac:picMk id="21" creationId="{00000000-0000-0000-0000-000000000000}"/>
          </ac:picMkLst>
        </pc:picChg>
      </pc:sldChg>
      <pc:sldChg chg="addSp delSp modSp new del mod">
        <pc:chgData name="Ravish Verma" userId="0665cef4a3a78684" providerId="LiveId" clId="{829F2BDC-9354-4458-A131-186746D7540C}" dt="2021-02-22T10:50:17.626" v="1183" actId="47"/>
        <pc:sldMkLst>
          <pc:docMk/>
          <pc:sldMk cId="219160185" sldId="365"/>
        </pc:sldMkLst>
        <pc:spChg chg="del">
          <ac:chgData name="Ravish Verma" userId="0665cef4a3a78684" providerId="LiveId" clId="{829F2BDC-9354-4458-A131-186746D7540C}" dt="2021-02-18T13:36:09.690" v="1" actId="478"/>
          <ac:spMkLst>
            <pc:docMk/>
            <pc:sldMk cId="219160185" sldId="365"/>
            <ac:spMk id="2" creationId="{248B866A-749D-460F-AA27-C7D3D889539C}"/>
          </ac:spMkLst>
        </pc:spChg>
        <pc:spChg chg="del">
          <ac:chgData name="Ravish Verma" userId="0665cef4a3a78684" providerId="LiveId" clId="{829F2BDC-9354-4458-A131-186746D7540C}" dt="2021-02-18T13:36:12.315" v="2" actId="478"/>
          <ac:spMkLst>
            <pc:docMk/>
            <pc:sldMk cId="219160185" sldId="365"/>
            <ac:spMk id="3" creationId="{6E6553FA-05C4-4BEC-803C-DA4C89F5538A}"/>
          </ac:spMkLst>
        </pc:spChg>
        <pc:spChg chg="add mod">
          <ac:chgData name="Ravish Verma" userId="0665cef4a3a78684" providerId="LiveId" clId="{829F2BDC-9354-4458-A131-186746D7540C}" dt="2021-02-18T13:46:40.496" v="131" actId="14100"/>
          <ac:spMkLst>
            <pc:docMk/>
            <pc:sldMk cId="219160185" sldId="365"/>
            <ac:spMk id="12" creationId="{4AC14536-3392-47BA-9ED4-62DAB9DFF999}"/>
          </ac:spMkLst>
        </pc:spChg>
        <pc:spChg chg="add mod">
          <ac:chgData name="Ravish Verma" userId="0665cef4a3a78684" providerId="LiveId" clId="{829F2BDC-9354-4458-A131-186746D7540C}" dt="2021-02-18T13:56:09.114" v="443" actId="1076"/>
          <ac:spMkLst>
            <pc:docMk/>
            <pc:sldMk cId="219160185" sldId="365"/>
            <ac:spMk id="15" creationId="{6CE5D8A9-C9F5-49D5-8F1B-86AF2AF6B989}"/>
          </ac:spMkLst>
        </pc:spChg>
        <pc:spChg chg="add mod">
          <ac:chgData name="Ravish Verma" userId="0665cef4a3a78684" providerId="LiveId" clId="{829F2BDC-9354-4458-A131-186746D7540C}" dt="2021-02-18T13:55:49.737" v="439" actId="1076"/>
          <ac:spMkLst>
            <pc:docMk/>
            <pc:sldMk cId="219160185" sldId="365"/>
            <ac:spMk id="16" creationId="{FC644CF3-1E2B-4E47-8551-E4CF34266932}"/>
          </ac:spMkLst>
        </pc:spChg>
        <pc:spChg chg="add mod">
          <ac:chgData name="Ravish Verma" userId="0665cef4a3a78684" providerId="LiveId" clId="{829F2BDC-9354-4458-A131-186746D7540C}" dt="2021-02-18T13:55:35.785" v="435" actId="1076"/>
          <ac:spMkLst>
            <pc:docMk/>
            <pc:sldMk cId="219160185" sldId="365"/>
            <ac:spMk id="17" creationId="{3439EBFA-CAA4-4EEA-8625-A7B69F673B76}"/>
          </ac:spMkLst>
        </pc:spChg>
        <pc:spChg chg="add mod">
          <ac:chgData name="Ravish Verma" userId="0665cef4a3a78684" providerId="LiveId" clId="{829F2BDC-9354-4458-A131-186746D7540C}" dt="2021-02-18T13:56:00.431" v="442" actId="1076"/>
          <ac:spMkLst>
            <pc:docMk/>
            <pc:sldMk cId="219160185" sldId="365"/>
            <ac:spMk id="18" creationId="{80540A20-59EE-4597-B7BA-A01C128FF46D}"/>
          </ac:spMkLst>
        </pc:spChg>
        <pc:spChg chg="add mod">
          <ac:chgData name="Ravish Verma" userId="0665cef4a3a78684" providerId="LiveId" clId="{829F2BDC-9354-4458-A131-186746D7540C}" dt="2021-02-18T14:04:56.339" v="615" actId="1076"/>
          <ac:spMkLst>
            <pc:docMk/>
            <pc:sldMk cId="219160185" sldId="365"/>
            <ac:spMk id="21" creationId="{5B1A41E3-BE6A-4368-B3AC-23DE459888CB}"/>
          </ac:spMkLst>
        </pc:spChg>
        <pc:spChg chg="add mod">
          <ac:chgData name="Ravish Verma" userId="0665cef4a3a78684" providerId="LiveId" clId="{829F2BDC-9354-4458-A131-186746D7540C}" dt="2021-02-18T14:06:27.174" v="699" actId="1037"/>
          <ac:spMkLst>
            <pc:docMk/>
            <pc:sldMk cId="219160185" sldId="365"/>
            <ac:spMk id="26" creationId="{D782DF72-4F7B-45C4-9395-9B60A3658C4E}"/>
          </ac:spMkLst>
        </pc:spChg>
        <pc:spChg chg="add mod">
          <ac:chgData name="Ravish Verma" userId="0665cef4a3a78684" providerId="LiveId" clId="{829F2BDC-9354-4458-A131-186746D7540C}" dt="2021-02-18T14:07:37.128" v="729" actId="1037"/>
          <ac:spMkLst>
            <pc:docMk/>
            <pc:sldMk cId="219160185" sldId="365"/>
            <ac:spMk id="27" creationId="{2646A4ED-9C74-40C2-BC91-E0478CE58733}"/>
          </ac:spMkLst>
        </pc:spChg>
        <pc:spChg chg="add mod">
          <ac:chgData name="Ravish Verma" userId="0665cef4a3a78684" providerId="LiveId" clId="{829F2BDC-9354-4458-A131-186746D7540C}" dt="2021-02-18T14:07:43.978" v="731" actId="1076"/>
          <ac:spMkLst>
            <pc:docMk/>
            <pc:sldMk cId="219160185" sldId="365"/>
            <ac:spMk id="28" creationId="{00FDFBB4-0835-4A45-A561-DF14381F9A96}"/>
          </ac:spMkLst>
        </pc:spChg>
        <pc:spChg chg="add mod">
          <ac:chgData name="Ravish Verma" userId="0665cef4a3a78684" providerId="LiveId" clId="{829F2BDC-9354-4458-A131-186746D7540C}" dt="2021-02-18T14:07:48.503" v="733" actId="1076"/>
          <ac:spMkLst>
            <pc:docMk/>
            <pc:sldMk cId="219160185" sldId="365"/>
            <ac:spMk id="29" creationId="{D039D1B9-644E-4279-9411-0AF11EB4A6AC}"/>
          </ac:spMkLst>
        </pc:spChg>
        <pc:picChg chg="add mod">
          <ac:chgData name="Ravish Verma" userId="0665cef4a3a78684" providerId="LiveId" clId="{829F2BDC-9354-4458-A131-186746D7540C}" dt="2021-02-18T14:07:01.945" v="702" actId="1076"/>
          <ac:picMkLst>
            <pc:docMk/>
            <pc:sldMk cId="219160185" sldId="365"/>
            <ac:picMk id="5" creationId="{CDAD3ADC-D529-49C9-9588-6350F111B95F}"/>
          </ac:picMkLst>
        </pc:picChg>
        <pc:picChg chg="add mod">
          <ac:chgData name="Ravish Verma" userId="0665cef4a3a78684" providerId="LiveId" clId="{829F2BDC-9354-4458-A131-186746D7540C}" dt="2021-02-18T13:55:45.706" v="438" actId="1076"/>
          <ac:picMkLst>
            <pc:docMk/>
            <pc:sldMk cId="219160185" sldId="365"/>
            <ac:picMk id="7" creationId="{48DBD977-6025-4DB5-9F3D-399E70BDF824}"/>
          </ac:picMkLst>
        </pc:picChg>
        <pc:picChg chg="add mod ord">
          <ac:chgData name="Ravish Verma" userId="0665cef4a3a78684" providerId="LiveId" clId="{829F2BDC-9354-4458-A131-186746D7540C}" dt="2021-02-18T13:55:56.168" v="441" actId="1076"/>
          <ac:picMkLst>
            <pc:docMk/>
            <pc:sldMk cId="219160185" sldId="365"/>
            <ac:picMk id="9" creationId="{002F9507-0B99-4FCD-B082-75BB1AB8F209}"/>
          </ac:picMkLst>
        </pc:picChg>
        <pc:picChg chg="add del mod">
          <ac:chgData name="Ravish Verma" userId="0665cef4a3a78684" providerId="LiveId" clId="{829F2BDC-9354-4458-A131-186746D7540C}" dt="2021-02-18T13:49:53.416" v="347" actId="478"/>
          <ac:picMkLst>
            <pc:docMk/>
            <pc:sldMk cId="219160185" sldId="365"/>
            <ac:picMk id="11" creationId="{6A23EAFE-A132-467C-A70A-A75749B9B1A8}"/>
          </ac:picMkLst>
        </pc:picChg>
        <pc:picChg chg="add mod">
          <ac:chgData name="Ravish Verma" userId="0665cef4a3a78684" providerId="LiveId" clId="{829F2BDC-9354-4458-A131-186746D7540C}" dt="2021-02-18T13:46:44.518" v="132" actId="1076"/>
          <ac:picMkLst>
            <pc:docMk/>
            <pc:sldMk cId="219160185" sldId="365"/>
            <ac:picMk id="14" creationId="{B9DD21BB-7269-4E9A-BD91-E2F3D79527DD}"/>
          </ac:picMkLst>
        </pc:picChg>
        <pc:picChg chg="add mod modCrop">
          <ac:chgData name="Ravish Verma" userId="0665cef4a3a78684" providerId="LiveId" clId="{829F2BDC-9354-4458-A131-186746D7540C}" dt="2021-02-18T14:08:24.245" v="746" actId="1037"/>
          <ac:picMkLst>
            <pc:docMk/>
            <pc:sldMk cId="219160185" sldId="365"/>
            <ac:picMk id="20" creationId="{BD83722E-B689-42C0-B856-7FADB251C7D6}"/>
          </ac:picMkLst>
        </pc:picChg>
        <pc:picChg chg="add mod">
          <ac:chgData name="Ravish Verma" userId="0665cef4a3a78684" providerId="LiveId" clId="{829F2BDC-9354-4458-A131-186746D7540C}" dt="2021-02-18T14:05:14.513" v="620" actId="1076"/>
          <ac:picMkLst>
            <pc:docMk/>
            <pc:sldMk cId="219160185" sldId="365"/>
            <ac:picMk id="23" creationId="{781C6E02-B814-4917-B714-04B58D8A4708}"/>
          </ac:picMkLst>
        </pc:picChg>
        <pc:picChg chg="add mod">
          <ac:chgData name="Ravish Verma" userId="0665cef4a3a78684" providerId="LiveId" clId="{829F2BDC-9354-4458-A131-186746D7540C}" dt="2021-02-18T14:05:04.769" v="617" actId="1076"/>
          <ac:picMkLst>
            <pc:docMk/>
            <pc:sldMk cId="219160185" sldId="365"/>
            <ac:picMk id="25" creationId="{26113AC8-4709-400B-81EB-BFB1F1C81017}"/>
          </ac:picMkLst>
        </pc:picChg>
      </pc:sldChg>
    </pc:docChg>
  </pc:docChgLst>
  <pc:docChgLst>
    <pc:chgData name="Ravish Verma" userId="0665cef4a3a78684" providerId="LiveId" clId="{DB7CFE9C-A90D-4163-8BB7-10F51FF646F2}"/>
    <pc:docChg chg="undo custSel addSld delSld modSld sldOrd modSection">
      <pc:chgData name="Ravish Verma" userId="0665cef4a3a78684" providerId="LiveId" clId="{DB7CFE9C-A90D-4163-8BB7-10F51FF646F2}" dt="2020-07-21T12:15:31.070" v="2230" actId="20577"/>
      <pc:docMkLst>
        <pc:docMk/>
      </pc:docMkLst>
      <pc:sldChg chg="addSp delSp modSp mod delAnim modAnim">
        <pc:chgData name="Ravish Verma" userId="0665cef4a3a78684" providerId="LiveId" clId="{DB7CFE9C-A90D-4163-8BB7-10F51FF646F2}" dt="2020-06-15T20:42:08.031" v="1832"/>
        <pc:sldMkLst>
          <pc:docMk/>
          <pc:sldMk cId="4279666789" sldId="257"/>
        </pc:sldMkLst>
        <pc:spChg chg="mod">
          <ac:chgData name="Ravish Verma" userId="0665cef4a3a78684" providerId="LiveId" clId="{DB7CFE9C-A90D-4163-8BB7-10F51FF646F2}" dt="2020-06-15T20:38:01.332" v="1780" actId="1036"/>
          <ac:spMkLst>
            <pc:docMk/>
            <pc:sldMk cId="4279666789" sldId="257"/>
            <ac:spMk id="4" creationId="{F7686AED-FF21-4618-9ABA-BAB42A7FF4A2}"/>
          </ac:spMkLst>
        </pc:spChg>
        <pc:spChg chg="mod">
          <ac:chgData name="Ravish Verma" userId="0665cef4a3a78684" providerId="LiveId" clId="{DB7CFE9C-A90D-4163-8BB7-10F51FF646F2}" dt="2020-06-15T20:38:28.604" v="1817" actId="1035"/>
          <ac:spMkLst>
            <pc:docMk/>
            <pc:sldMk cId="4279666789" sldId="257"/>
            <ac:spMk id="5" creationId="{840DEEAF-3A0C-41D0-A173-FDC79A780E81}"/>
          </ac:spMkLst>
        </pc:spChg>
        <pc:spChg chg="mod">
          <ac:chgData name="Ravish Verma" userId="0665cef4a3a78684" providerId="LiveId" clId="{DB7CFE9C-A90D-4163-8BB7-10F51FF646F2}" dt="2020-06-15T20:38:17.406" v="1796" actId="1036"/>
          <ac:spMkLst>
            <pc:docMk/>
            <pc:sldMk cId="4279666789" sldId="257"/>
            <ac:spMk id="6" creationId="{F7B772B5-32DD-4F3D-961A-6D5157C11937}"/>
          </ac:spMkLst>
        </pc:spChg>
        <pc:spChg chg="mod">
          <ac:chgData name="Ravish Verma" userId="0665cef4a3a78684" providerId="LiveId" clId="{DB7CFE9C-A90D-4163-8BB7-10F51FF646F2}" dt="2020-06-15T14:51:50.125" v="1" actId="207"/>
          <ac:spMkLst>
            <pc:docMk/>
            <pc:sldMk cId="4279666789" sldId="257"/>
            <ac:spMk id="28" creationId="{3F04EB2D-3560-477E-A6FB-3D7844A3367A}"/>
          </ac:spMkLst>
        </pc:spChg>
        <pc:spChg chg="mod">
          <ac:chgData name="Ravish Verma" userId="0665cef4a3a78684" providerId="LiveId" clId="{DB7CFE9C-A90D-4163-8BB7-10F51FF646F2}" dt="2020-06-15T20:38:17.406" v="1796" actId="1036"/>
          <ac:spMkLst>
            <pc:docMk/>
            <pc:sldMk cId="4279666789" sldId="257"/>
            <ac:spMk id="37" creationId="{24CE5AB6-2016-4E65-9BF3-6D22441C31D6}"/>
          </ac:spMkLst>
        </pc:spChg>
        <pc:inkChg chg="add del mod">
          <ac:chgData name="Ravish Verma" userId="0665cef4a3a78684" providerId="LiveId" clId="{DB7CFE9C-A90D-4163-8BB7-10F51FF646F2}" dt="2020-06-15T20:36:33.478" v="1758" actId="478"/>
          <ac:inkMkLst>
            <pc:docMk/>
            <pc:sldMk cId="4279666789" sldId="257"/>
            <ac:inkMk id="2" creationId="{AF99F451-7B7B-41FA-8923-3618A607F6EA}"/>
          </ac:inkMkLst>
        </pc:inkChg>
        <pc:inkChg chg="add mod">
          <ac:chgData name="Ravish Verma" userId="0665cef4a3a78684" providerId="LiveId" clId="{DB7CFE9C-A90D-4163-8BB7-10F51FF646F2}" dt="2020-06-15T20:38:17.406" v="1796" actId="1036"/>
          <ac:inkMkLst>
            <pc:docMk/>
            <pc:sldMk cId="4279666789" sldId="257"/>
            <ac:inkMk id="3" creationId="{7977F346-2E2A-48E7-B4D2-418DFDFF8740}"/>
          </ac:inkMkLst>
        </pc:inkChg>
        <pc:inkChg chg="add mod">
          <ac:chgData name="Ravish Verma" userId="0665cef4a3a78684" providerId="LiveId" clId="{DB7CFE9C-A90D-4163-8BB7-10F51FF646F2}" dt="2020-06-15T20:38:17.406" v="1796" actId="1036"/>
          <ac:inkMkLst>
            <pc:docMk/>
            <pc:sldMk cId="4279666789" sldId="257"/>
            <ac:inkMk id="7" creationId="{9A7A3D07-12C4-465A-925B-62B46F93118E}"/>
          </ac:inkMkLst>
        </pc:inkChg>
        <pc:inkChg chg="add del mod">
          <ac:chgData name="Ravish Verma" userId="0665cef4a3a78684" providerId="LiveId" clId="{DB7CFE9C-A90D-4163-8BB7-10F51FF646F2}" dt="2020-06-15T20:38:49.367" v="1818" actId="478"/>
          <ac:inkMkLst>
            <pc:docMk/>
            <pc:sldMk cId="4279666789" sldId="257"/>
            <ac:inkMk id="8" creationId="{7D4CD895-FE04-4E27-9DA4-E47A8F9AB3E3}"/>
          </ac:inkMkLst>
        </pc:inkChg>
        <pc:inkChg chg="add del">
          <ac:chgData name="Ravish Verma" userId="0665cef4a3a78684" providerId="LiveId" clId="{DB7CFE9C-A90D-4163-8BB7-10F51FF646F2}" dt="2020-06-15T20:41:07.099" v="1820" actId="9405"/>
          <ac:inkMkLst>
            <pc:docMk/>
            <pc:sldMk cId="4279666789" sldId="257"/>
            <ac:inkMk id="9" creationId="{CC7E62D1-429D-49DE-A8D6-BB26C8BAF1E5}"/>
          </ac:inkMkLst>
        </pc:inkChg>
        <pc:inkChg chg="add del">
          <ac:chgData name="Ravish Verma" userId="0665cef4a3a78684" providerId="LiveId" clId="{DB7CFE9C-A90D-4163-8BB7-10F51FF646F2}" dt="2020-06-15T20:41:10.921" v="1822" actId="9405"/>
          <ac:inkMkLst>
            <pc:docMk/>
            <pc:sldMk cId="4279666789" sldId="257"/>
            <ac:inkMk id="10" creationId="{5C6475C8-7138-4E5D-8E26-FE5BA318EF0F}"/>
          </ac:inkMkLst>
        </pc:inkChg>
        <pc:inkChg chg="add del">
          <ac:chgData name="Ravish Verma" userId="0665cef4a3a78684" providerId="LiveId" clId="{DB7CFE9C-A90D-4163-8BB7-10F51FF646F2}" dt="2020-06-15T20:41:26.342" v="1824" actId="9405"/>
          <ac:inkMkLst>
            <pc:docMk/>
            <pc:sldMk cId="4279666789" sldId="257"/>
            <ac:inkMk id="11" creationId="{DCAF8BFA-2158-492E-BEBD-0A3FB62E70F7}"/>
          </ac:inkMkLst>
        </pc:inkChg>
        <pc:inkChg chg="add del">
          <ac:chgData name="Ravish Verma" userId="0665cef4a3a78684" providerId="LiveId" clId="{DB7CFE9C-A90D-4163-8BB7-10F51FF646F2}" dt="2020-06-15T20:41:34.611" v="1826" actId="9405"/>
          <ac:inkMkLst>
            <pc:docMk/>
            <pc:sldMk cId="4279666789" sldId="257"/>
            <ac:inkMk id="12" creationId="{D9402B39-9D2F-4AA8-BC58-473533161D63}"/>
          </ac:inkMkLst>
        </pc:inkChg>
        <pc:inkChg chg="add del">
          <ac:chgData name="Ravish Verma" userId="0665cef4a3a78684" providerId="LiveId" clId="{DB7CFE9C-A90D-4163-8BB7-10F51FF646F2}" dt="2020-06-15T20:41:42.411" v="1828" actId="9405"/>
          <ac:inkMkLst>
            <pc:docMk/>
            <pc:sldMk cId="4279666789" sldId="257"/>
            <ac:inkMk id="13" creationId="{25942C58-1E8D-48C4-9E5C-DA5864CB5B76}"/>
          </ac:inkMkLst>
        </pc:inkChg>
        <pc:inkChg chg="add">
          <ac:chgData name="Ravish Verma" userId="0665cef4a3a78684" providerId="LiveId" clId="{DB7CFE9C-A90D-4163-8BB7-10F51FF646F2}" dt="2020-06-15T20:41:48.752" v="1829" actId="9405"/>
          <ac:inkMkLst>
            <pc:docMk/>
            <pc:sldMk cId="4279666789" sldId="257"/>
            <ac:inkMk id="14" creationId="{47EF6194-0556-4878-84BF-1B056B81DF1B}"/>
          </ac:inkMkLst>
        </pc:inkChg>
        <pc:inkChg chg="del mod">
          <ac:chgData name="Ravish Verma" userId="0665cef4a3a78684" providerId="LiveId" clId="{DB7CFE9C-A90D-4163-8BB7-10F51FF646F2}" dt="2020-06-15T20:35:48.672" v="1752" actId="478"/>
          <ac:inkMkLst>
            <pc:docMk/>
            <pc:sldMk cId="4279666789" sldId="257"/>
            <ac:inkMk id="30" creationId="{56AE3B7E-13D4-4288-B9B7-2776861CDF14}"/>
          </ac:inkMkLst>
        </pc:inkChg>
        <pc:inkChg chg="del mod">
          <ac:chgData name="Ravish Verma" userId="0665cef4a3a78684" providerId="LiveId" clId="{DB7CFE9C-A90D-4163-8BB7-10F51FF646F2}" dt="2020-06-15T20:35:46.570" v="1751" actId="478"/>
          <ac:inkMkLst>
            <pc:docMk/>
            <pc:sldMk cId="4279666789" sldId="257"/>
            <ac:inkMk id="31" creationId="{C93C04BD-DFD3-43F9-A5FC-C336BD4B10A4}"/>
          </ac:inkMkLst>
        </pc:inkChg>
        <pc:inkChg chg="del mod">
          <ac:chgData name="Ravish Verma" userId="0665cef4a3a78684" providerId="LiveId" clId="{DB7CFE9C-A90D-4163-8BB7-10F51FF646F2}" dt="2020-06-15T20:35:44.091" v="1750" actId="478"/>
          <ac:inkMkLst>
            <pc:docMk/>
            <pc:sldMk cId="4279666789" sldId="257"/>
            <ac:inkMk id="32" creationId="{05356B54-4475-4929-AD90-98BFD0FABCD9}"/>
          </ac:inkMkLst>
        </pc:inkChg>
        <pc:inkChg chg="del mod">
          <ac:chgData name="Ravish Verma" userId="0665cef4a3a78684" providerId="LiveId" clId="{DB7CFE9C-A90D-4163-8BB7-10F51FF646F2}" dt="2020-06-15T20:35:35.424" v="1749" actId="478"/>
          <ac:inkMkLst>
            <pc:docMk/>
            <pc:sldMk cId="4279666789" sldId="257"/>
            <ac:inkMk id="33" creationId="{C887EF05-196B-490F-8CA0-C88BE014546B}"/>
          </ac:inkMkLst>
        </pc:inkChg>
        <pc:inkChg chg="del mod">
          <ac:chgData name="Ravish Verma" userId="0665cef4a3a78684" providerId="LiveId" clId="{DB7CFE9C-A90D-4163-8BB7-10F51FF646F2}" dt="2020-06-15T20:34:56.206" v="1744" actId="478"/>
          <ac:inkMkLst>
            <pc:docMk/>
            <pc:sldMk cId="4279666789" sldId="257"/>
            <ac:inkMk id="34" creationId="{7F7E76BA-B77D-4181-94B8-A8D092E1E70F}"/>
          </ac:inkMkLst>
        </pc:inkChg>
      </pc:sldChg>
      <pc:sldChg chg="addSp delSp modSp mod addAnim delAnim modAnim">
        <pc:chgData name="Ravish Verma" userId="0665cef4a3a78684" providerId="LiveId" clId="{DB7CFE9C-A90D-4163-8BB7-10F51FF646F2}" dt="2020-06-15T15:16:46.802" v="547"/>
        <pc:sldMkLst>
          <pc:docMk/>
          <pc:sldMk cId="4293097482" sldId="258"/>
        </pc:sldMkLst>
        <pc:spChg chg="mod">
          <ac:chgData name="Ravish Verma" userId="0665cef4a3a78684" providerId="LiveId" clId="{DB7CFE9C-A90D-4163-8BB7-10F51FF646F2}" dt="2020-06-15T15:06:54.137" v="248" actId="1036"/>
          <ac:spMkLst>
            <pc:docMk/>
            <pc:sldMk cId="4293097482" sldId="258"/>
            <ac:spMk id="6" creationId="{1AD16E40-2C9A-430C-BC9F-A3E5A1A2B447}"/>
          </ac:spMkLst>
        </pc:spChg>
        <pc:spChg chg="mod">
          <ac:chgData name="Ravish Verma" userId="0665cef4a3a78684" providerId="LiveId" clId="{DB7CFE9C-A90D-4163-8BB7-10F51FF646F2}" dt="2020-06-15T15:07:06.249" v="273" actId="1035"/>
          <ac:spMkLst>
            <pc:docMk/>
            <pc:sldMk cId="4293097482" sldId="258"/>
            <ac:spMk id="10" creationId="{AF8546BF-A753-49A5-A6BF-0BCA1E83424A}"/>
          </ac:spMkLst>
        </pc:spChg>
        <pc:spChg chg="add del mod">
          <ac:chgData name="Ravish Verma" userId="0665cef4a3a78684" providerId="LiveId" clId="{DB7CFE9C-A90D-4163-8BB7-10F51FF646F2}" dt="2020-06-15T15:07:32.242" v="278" actId="478"/>
          <ac:spMkLst>
            <pc:docMk/>
            <pc:sldMk cId="4293097482" sldId="258"/>
            <ac:spMk id="12" creationId="{E5868311-8C1B-4C49-B069-8AF04EEFDA68}"/>
          </ac:spMkLst>
        </pc:spChg>
        <pc:spChg chg="add mod">
          <ac:chgData name="Ravish Verma" userId="0665cef4a3a78684" providerId="LiveId" clId="{DB7CFE9C-A90D-4163-8BB7-10F51FF646F2}" dt="2020-06-15T15:11:21.796" v="378" actId="1037"/>
          <ac:spMkLst>
            <pc:docMk/>
            <pc:sldMk cId="4293097482" sldId="258"/>
            <ac:spMk id="13" creationId="{178A0777-2F2E-4A72-83E8-DE67888937EF}"/>
          </ac:spMkLst>
        </pc:spChg>
        <pc:spChg chg="add del mod">
          <ac:chgData name="Ravish Verma" userId="0665cef4a3a78684" providerId="LiveId" clId="{DB7CFE9C-A90D-4163-8BB7-10F51FF646F2}" dt="2020-06-15T15:07:43.441" v="293" actId="1035"/>
          <ac:spMkLst>
            <pc:docMk/>
            <pc:sldMk cId="4293097482" sldId="258"/>
            <ac:spMk id="19" creationId="{272D29BA-21C6-4E92-9541-8BAE47000932}"/>
          </ac:spMkLst>
        </pc:spChg>
        <pc:spChg chg="mod">
          <ac:chgData name="Ravish Verma" userId="0665cef4a3a78684" providerId="LiveId" clId="{DB7CFE9C-A90D-4163-8BB7-10F51FF646F2}" dt="2020-06-15T15:07:43.441" v="293" actId="1035"/>
          <ac:spMkLst>
            <pc:docMk/>
            <pc:sldMk cId="4293097482" sldId="258"/>
            <ac:spMk id="20" creationId="{40854A39-05B8-40F9-99D7-39D333385D0F}"/>
          </ac:spMkLst>
        </pc:spChg>
        <pc:spChg chg="add mod">
          <ac:chgData name="Ravish Verma" userId="0665cef4a3a78684" providerId="LiveId" clId="{DB7CFE9C-A90D-4163-8BB7-10F51FF646F2}" dt="2020-06-15T15:14:27.794" v="465" actId="1036"/>
          <ac:spMkLst>
            <pc:docMk/>
            <pc:sldMk cId="4293097482" sldId="258"/>
            <ac:spMk id="21" creationId="{75FDECFF-09FC-4BF0-870C-4B0942C32173}"/>
          </ac:spMkLst>
        </pc:spChg>
        <pc:spChg chg="add mod">
          <ac:chgData name="Ravish Verma" userId="0665cef4a3a78684" providerId="LiveId" clId="{DB7CFE9C-A90D-4163-8BB7-10F51FF646F2}" dt="2020-06-15T15:16:19.736" v="544" actId="1035"/>
          <ac:spMkLst>
            <pc:docMk/>
            <pc:sldMk cId="4293097482" sldId="258"/>
            <ac:spMk id="24" creationId="{31707E54-4611-4BDE-A9CA-69D82D43744C}"/>
          </ac:spMkLst>
        </pc:spChg>
        <pc:picChg chg="mod">
          <ac:chgData name="Ravish Verma" userId="0665cef4a3a78684" providerId="LiveId" clId="{DB7CFE9C-A90D-4163-8BB7-10F51FF646F2}" dt="2020-06-15T15:06:35.005" v="203" actId="1076"/>
          <ac:picMkLst>
            <pc:docMk/>
            <pc:sldMk cId="4293097482" sldId="258"/>
            <ac:picMk id="5" creationId="{F8E067DA-589B-4DEF-BE1A-A0050C9E3D70}"/>
          </ac:picMkLst>
        </pc:picChg>
        <pc:picChg chg="mod">
          <ac:chgData name="Ravish Verma" userId="0665cef4a3a78684" providerId="LiveId" clId="{DB7CFE9C-A90D-4163-8BB7-10F51FF646F2}" dt="2020-06-15T15:07:10.256" v="274" actId="1076"/>
          <ac:picMkLst>
            <pc:docMk/>
            <pc:sldMk cId="4293097482" sldId="258"/>
            <ac:picMk id="14" creationId="{11ED1EA3-59CB-4159-BE86-D20DB0358453}"/>
          </ac:picMkLst>
        </pc:picChg>
        <pc:picChg chg="mod">
          <ac:chgData name="Ravish Verma" userId="0665cef4a3a78684" providerId="LiveId" clId="{DB7CFE9C-A90D-4163-8BB7-10F51FF646F2}" dt="2020-06-15T15:07:17.033" v="275" actId="1076"/>
          <ac:picMkLst>
            <pc:docMk/>
            <pc:sldMk cId="4293097482" sldId="258"/>
            <ac:picMk id="16" creationId="{4F95F8B8-623B-4212-B99E-B959043CF847}"/>
          </ac:picMkLst>
        </pc:picChg>
        <pc:picChg chg="mod">
          <ac:chgData name="Ravish Verma" userId="0665cef4a3a78684" providerId="LiveId" clId="{DB7CFE9C-A90D-4163-8BB7-10F51FF646F2}" dt="2020-06-15T15:07:23.143" v="276" actId="1076"/>
          <ac:picMkLst>
            <pc:docMk/>
            <pc:sldMk cId="4293097482" sldId="258"/>
            <ac:picMk id="22" creationId="{96CCA734-DD06-4004-94BF-19D4A3281222}"/>
          </ac:picMkLst>
        </pc:picChg>
        <pc:cxnChg chg="add mod">
          <ac:chgData name="Ravish Verma" userId="0665cef4a3a78684" providerId="LiveId" clId="{DB7CFE9C-A90D-4163-8BB7-10F51FF646F2}" dt="2020-06-15T15:14:14.100" v="435" actId="14100"/>
          <ac:cxnSpMkLst>
            <pc:docMk/>
            <pc:sldMk cId="4293097482" sldId="258"/>
            <ac:cxnSpMk id="3" creationId="{9943690F-E496-4F1B-AC4D-92AE2F00E6C3}"/>
          </ac:cxnSpMkLst>
        </pc:cxnChg>
        <pc:cxnChg chg="add mod">
          <ac:chgData name="Ravish Verma" userId="0665cef4a3a78684" providerId="LiveId" clId="{DB7CFE9C-A90D-4163-8BB7-10F51FF646F2}" dt="2020-06-15T15:16:11.036" v="539" actId="14100"/>
          <ac:cxnSpMkLst>
            <pc:docMk/>
            <pc:sldMk cId="4293097482" sldId="258"/>
            <ac:cxnSpMk id="17" creationId="{6B7ACACC-C561-4187-9051-428DE7A8B872}"/>
          </ac:cxnSpMkLst>
        </pc:cxnChg>
      </pc:sldChg>
      <pc:sldChg chg="ord">
        <pc:chgData name="Ravish Verma" userId="0665cef4a3a78684" providerId="LiveId" clId="{DB7CFE9C-A90D-4163-8BB7-10F51FF646F2}" dt="2020-07-14T13:11:38.907" v="1846"/>
        <pc:sldMkLst>
          <pc:docMk/>
          <pc:sldMk cId="3267299816" sldId="259"/>
        </pc:sldMkLst>
      </pc:sldChg>
      <pc:sldChg chg="modSp mod ord modAnim">
        <pc:chgData name="Ravish Verma" userId="0665cef4a3a78684" providerId="LiveId" clId="{DB7CFE9C-A90D-4163-8BB7-10F51FF646F2}" dt="2020-07-14T13:11:46.834" v="1848"/>
        <pc:sldMkLst>
          <pc:docMk/>
          <pc:sldMk cId="1201726098" sldId="260"/>
        </pc:sldMkLst>
        <pc:spChg chg="mod">
          <ac:chgData name="Ravish Verma" userId="0665cef4a3a78684" providerId="LiveId" clId="{DB7CFE9C-A90D-4163-8BB7-10F51FF646F2}" dt="2020-06-15T14:53:12.567" v="45" actId="1036"/>
          <ac:spMkLst>
            <pc:docMk/>
            <pc:sldMk cId="1201726098" sldId="260"/>
            <ac:spMk id="39" creationId="{43AD90CC-3B4F-4AF0-B449-974AF1C97933}"/>
          </ac:spMkLst>
        </pc:spChg>
        <pc:spChg chg="mod">
          <ac:chgData name="Ravish Verma" userId="0665cef4a3a78684" providerId="LiveId" clId="{DB7CFE9C-A90D-4163-8BB7-10F51FF646F2}" dt="2020-06-15T14:53:45.887" v="64" actId="1036"/>
          <ac:spMkLst>
            <pc:docMk/>
            <pc:sldMk cId="1201726098" sldId="260"/>
            <ac:spMk id="40" creationId="{1608D50B-4C00-49DA-8CBE-87804B18AD6E}"/>
          </ac:spMkLst>
        </pc:spChg>
        <pc:spChg chg="mod">
          <ac:chgData name="Ravish Verma" userId="0665cef4a3a78684" providerId="LiveId" clId="{DB7CFE9C-A90D-4163-8BB7-10F51FF646F2}" dt="2020-06-15T14:56:09.660" v="150" actId="1038"/>
          <ac:spMkLst>
            <pc:docMk/>
            <pc:sldMk cId="1201726098" sldId="260"/>
            <ac:spMk id="42" creationId="{4CB6CA79-44D9-4857-BE02-EB7380AFF1CC}"/>
          </ac:spMkLst>
        </pc:spChg>
        <pc:spChg chg="mod">
          <ac:chgData name="Ravish Verma" userId="0665cef4a3a78684" providerId="LiveId" clId="{DB7CFE9C-A90D-4163-8BB7-10F51FF646F2}" dt="2020-06-15T14:56:09.660" v="150" actId="1038"/>
          <ac:spMkLst>
            <pc:docMk/>
            <pc:sldMk cId="1201726098" sldId="260"/>
            <ac:spMk id="44" creationId="{E2BDC765-07A9-45F8-9D62-359151625DAE}"/>
          </ac:spMkLst>
        </pc:spChg>
        <pc:spChg chg="mod">
          <ac:chgData name="Ravish Verma" userId="0665cef4a3a78684" providerId="LiveId" clId="{DB7CFE9C-A90D-4163-8BB7-10F51FF646F2}" dt="2020-06-15T14:56:17.515" v="152" actId="1076"/>
          <ac:spMkLst>
            <pc:docMk/>
            <pc:sldMk cId="1201726098" sldId="260"/>
            <ac:spMk id="45" creationId="{4FC7C1D7-F535-43E3-8141-1D83AB1434AF}"/>
          </ac:spMkLst>
        </pc:spChg>
        <pc:spChg chg="mod">
          <ac:chgData name="Ravish Verma" userId="0665cef4a3a78684" providerId="LiveId" clId="{DB7CFE9C-A90D-4163-8BB7-10F51FF646F2}" dt="2020-06-15T14:56:48.263" v="184" actId="1076"/>
          <ac:spMkLst>
            <pc:docMk/>
            <pc:sldMk cId="1201726098" sldId="260"/>
            <ac:spMk id="47" creationId="{F536FECE-BABC-4557-A1B0-0D06F6C53632}"/>
          </ac:spMkLst>
        </pc:spChg>
      </pc:sldChg>
      <pc:sldChg chg="addSp delSp modSp mod delAnim modAnim">
        <pc:chgData name="Ravish Verma" userId="0665cef4a3a78684" providerId="LiveId" clId="{DB7CFE9C-A90D-4163-8BB7-10F51FF646F2}" dt="2020-06-15T18:37:34.338" v="612" actId="478"/>
        <pc:sldMkLst>
          <pc:docMk/>
          <pc:sldMk cId="2818762019" sldId="261"/>
        </pc:sldMkLst>
        <pc:spChg chg="mod">
          <ac:chgData name="Ravish Verma" userId="0665cef4a3a78684" providerId="LiveId" clId="{DB7CFE9C-A90D-4163-8BB7-10F51FF646F2}" dt="2020-06-15T18:35:39.308" v="597" actId="1076"/>
          <ac:spMkLst>
            <pc:docMk/>
            <pc:sldMk cId="2818762019" sldId="261"/>
            <ac:spMk id="2" creationId="{0ECD01F2-9A73-4057-9906-AA8E78D3C0CF}"/>
          </ac:spMkLst>
        </pc:spChg>
        <pc:spChg chg="add mod">
          <ac:chgData name="Ravish Verma" userId="0665cef4a3a78684" providerId="LiveId" clId="{DB7CFE9C-A90D-4163-8BB7-10F51FF646F2}" dt="2020-06-15T18:35:46.219" v="599" actId="1076"/>
          <ac:spMkLst>
            <pc:docMk/>
            <pc:sldMk cId="2818762019" sldId="261"/>
            <ac:spMk id="11" creationId="{413F6D56-4F0B-494C-937F-A02C475DB721}"/>
          </ac:spMkLst>
        </pc:spChg>
        <pc:spChg chg="add mod">
          <ac:chgData name="Ravish Verma" userId="0665cef4a3a78684" providerId="LiveId" clId="{DB7CFE9C-A90D-4163-8BB7-10F51FF646F2}" dt="2020-06-15T18:35:50.719" v="600" actId="1076"/>
          <ac:spMkLst>
            <pc:docMk/>
            <pc:sldMk cId="2818762019" sldId="261"/>
            <ac:spMk id="12" creationId="{AE39F862-25A5-4D31-9065-40E77AE690CC}"/>
          </ac:spMkLst>
        </pc:spChg>
        <pc:spChg chg="del">
          <ac:chgData name="Ravish Verma" userId="0665cef4a3a78684" providerId="LiveId" clId="{DB7CFE9C-A90D-4163-8BB7-10F51FF646F2}" dt="2020-06-15T18:34:41.613" v="557" actId="478"/>
          <ac:spMkLst>
            <pc:docMk/>
            <pc:sldMk cId="2818762019" sldId="261"/>
            <ac:spMk id="13" creationId="{85D4F8EF-934F-4A9C-BA3C-01B4947713F9}"/>
          </ac:spMkLst>
        </pc:spChg>
        <pc:spChg chg="del">
          <ac:chgData name="Ravish Verma" userId="0665cef4a3a78684" providerId="LiveId" clId="{DB7CFE9C-A90D-4163-8BB7-10F51FF646F2}" dt="2020-06-15T18:34:41.613" v="557" actId="478"/>
          <ac:spMkLst>
            <pc:docMk/>
            <pc:sldMk cId="2818762019" sldId="261"/>
            <ac:spMk id="14" creationId="{D1B9C8DF-7D86-4358-BD85-F40B17F59960}"/>
          </ac:spMkLst>
        </pc:spChg>
        <pc:spChg chg="del">
          <ac:chgData name="Ravish Verma" userId="0665cef4a3a78684" providerId="LiveId" clId="{DB7CFE9C-A90D-4163-8BB7-10F51FF646F2}" dt="2020-06-15T18:34:41.613" v="557" actId="478"/>
          <ac:spMkLst>
            <pc:docMk/>
            <pc:sldMk cId="2818762019" sldId="261"/>
            <ac:spMk id="15" creationId="{1796BC04-2E55-4725-ACB1-09A4E43A9EE6}"/>
          </ac:spMkLst>
        </pc:spChg>
        <pc:picChg chg="add del mod">
          <ac:chgData name="Ravish Verma" userId="0665cef4a3a78684" providerId="LiveId" clId="{DB7CFE9C-A90D-4163-8BB7-10F51FF646F2}" dt="2020-06-15T18:37:31.496" v="610" actId="478"/>
          <ac:picMkLst>
            <pc:docMk/>
            <pc:sldMk cId="2818762019" sldId="261"/>
            <ac:picMk id="16" creationId="{23903CEA-2EAC-4950-89A0-0F67BAFDBD95}"/>
          </ac:picMkLst>
        </pc:picChg>
        <pc:picChg chg="add del mod">
          <ac:chgData name="Ravish Verma" userId="0665cef4a3a78684" providerId="LiveId" clId="{DB7CFE9C-A90D-4163-8BB7-10F51FF646F2}" dt="2020-06-15T18:37:34.338" v="612" actId="478"/>
          <ac:picMkLst>
            <pc:docMk/>
            <pc:sldMk cId="2818762019" sldId="261"/>
            <ac:picMk id="17" creationId="{DA63AD38-31D4-4FC7-A536-4E99E011C9EF}"/>
          </ac:picMkLst>
        </pc:picChg>
      </pc:sldChg>
      <pc:sldChg chg="del">
        <pc:chgData name="Ravish Verma" userId="0665cef4a3a78684" providerId="LiveId" clId="{DB7CFE9C-A90D-4163-8BB7-10F51FF646F2}" dt="2020-06-15T20:11:01.034" v="1400" actId="2696"/>
        <pc:sldMkLst>
          <pc:docMk/>
          <pc:sldMk cId="3415985687" sldId="263"/>
        </pc:sldMkLst>
      </pc:sldChg>
      <pc:sldChg chg="addSp delSp modSp mod modAnim">
        <pc:chgData name="Ravish Verma" userId="0665cef4a3a78684" providerId="LiveId" clId="{DB7CFE9C-A90D-4163-8BB7-10F51FF646F2}" dt="2020-06-15T20:20:48.204" v="1591"/>
        <pc:sldMkLst>
          <pc:docMk/>
          <pc:sldMk cId="1991482336" sldId="264"/>
        </pc:sldMkLst>
        <pc:spChg chg="add del mod">
          <ac:chgData name="Ravish Verma" userId="0665cef4a3a78684" providerId="LiveId" clId="{DB7CFE9C-A90D-4163-8BB7-10F51FF646F2}" dt="2020-06-15T20:12:17.982" v="1419" actId="478"/>
          <ac:spMkLst>
            <pc:docMk/>
            <pc:sldMk cId="1991482336" sldId="264"/>
            <ac:spMk id="2" creationId="{835AE608-764B-4C5E-8C3B-733E63731E56}"/>
          </ac:spMkLst>
        </pc:spChg>
        <pc:spChg chg="add mod">
          <ac:chgData name="Ravish Verma" userId="0665cef4a3a78684" providerId="LiveId" clId="{DB7CFE9C-A90D-4163-8BB7-10F51FF646F2}" dt="2020-06-15T20:13:07.457" v="1456" actId="1036"/>
          <ac:spMkLst>
            <pc:docMk/>
            <pc:sldMk cId="1991482336" sldId="264"/>
            <ac:spMk id="3" creationId="{4E63A46E-5405-4CA1-87BB-F04ED718A763}"/>
          </ac:spMkLst>
        </pc:spChg>
        <pc:spChg chg="mod">
          <ac:chgData name="Ravish Verma" userId="0665cef4a3a78684" providerId="LiveId" clId="{DB7CFE9C-A90D-4163-8BB7-10F51FF646F2}" dt="2020-06-15T20:12:47.934" v="1443" actId="1036"/>
          <ac:spMkLst>
            <pc:docMk/>
            <pc:sldMk cId="1991482336" sldId="264"/>
            <ac:spMk id="8" creationId="{E21D9173-5883-49C4-A763-FEE3B5208BDD}"/>
          </ac:spMkLst>
        </pc:spChg>
        <pc:spChg chg="mod">
          <ac:chgData name="Ravish Verma" userId="0665cef4a3a78684" providerId="LiveId" clId="{DB7CFE9C-A90D-4163-8BB7-10F51FF646F2}" dt="2020-06-15T20:12:47.934" v="1443" actId="1036"/>
          <ac:spMkLst>
            <pc:docMk/>
            <pc:sldMk cId="1991482336" sldId="264"/>
            <ac:spMk id="9" creationId="{6190C822-23DF-47CB-85FC-0CC942B5B6EF}"/>
          </ac:spMkLst>
        </pc:spChg>
        <pc:spChg chg="mod">
          <ac:chgData name="Ravish Verma" userId="0665cef4a3a78684" providerId="LiveId" clId="{DB7CFE9C-A90D-4163-8BB7-10F51FF646F2}" dt="2020-06-15T20:14:14.722" v="1479" actId="20577"/>
          <ac:spMkLst>
            <pc:docMk/>
            <pc:sldMk cId="1991482336" sldId="264"/>
            <ac:spMk id="10" creationId="{0133BD3E-3662-458E-B5E6-E46EC495F724}"/>
          </ac:spMkLst>
        </pc:spChg>
        <pc:spChg chg="mod">
          <ac:chgData name="Ravish Verma" userId="0665cef4a3a78684" providerId="LiveId" clId="{DB7CFE9C-A90D-4163-8BB7-10F51FF646F2}" dt="2020-06-15T20:16:35.666" v="1502" actId="1076"/>
          <ac:spMkLst>
            <pc:docMk/>
            <pc:sldMk cId="1991482336" sldId="264"/>
            <ac:spMk id="11" creationId="{482E2DD3-A9ED-4A79-AE88-0ECD8E1107E8}"/>
          </ac:spMkLst>
        </pc:spChg>
        <pc:spChg chg="mod">
          <ac:chgData name="Ravish Verma" userId="0665cef4a3a78684" providerId="LiveId" clId="{DB7CFE9C-A90D-4163-8BB7-10F51FF646F2}" dt="2020-06-15T20:17:24.411" v="1550" actId="1038"/>
          <ac:spMkLst>
            <pc:docMk/>
            <pc:sldMk cId="1991482336" sldId="264"/>
            <ac:spMk id="12" creationId="{D37CF401-156E-4A23-9767-31DD07659639}"/>
          </ac:spMkLst>
        </pc:spChg>
        <pc:spChg chg="mod">
          <ac:chgData name="Ravish Verma" userId="0665cef4a3a78684" providerId="LiveId" clId="{DB7CFE9C-A90D-4163-8BB7-10F51FF646F2}" dt="2020-06-15T20:17:39.928" v="1553" actId="1076"/>
          <ac:spMkLst>
            <pc:docMk/>
            <pc:sldMk cId="1991482336" sldId="264"/>
            <ac:spMk id="13" creationId="{DA24DF84-13A3-4BD1-9CDF-54B366D76985}"/>
          </ac:spMkLst>
        </pc:spChg>
        <pc:spChg chg="mod">
          <ac:chgData name="Ravish Verma" userId="0665cef4a3a78684" providerId="LiveId" clId="{DB7CFE9C-A90D-4163-8BB7-10F51FF646F2}" dt="2020-06-15T20:12:41.173" v="1434" actId="1036"/>
          <ac:spMkLst>
            <pc:docMk/>
            <pc:sldMk cId="1991482336" sldId="264"/>
            <ac:spMk id="14" creationId="{AD472D7E-047B-49E9-83E1-314AC4B47D61}"/>
          </ac:spMkLst>
        </pc:spChg>
        <pc:spChg chg="add mod">
          <ac:chgData name="Ravish Verma" userId="0665cef4a3a78684" providerId="LiveId" clId="{DB7CFE9C-A90D-4163-8BB7-10F51FF646F2}" dt="2020-06-15T20:17:51.240" v="1580" actId="1038"/>
          <ac:spMkLst>
            <pc:docMk/>
            <pc:sldMk cId="1991482336" sldId="264"/>
            <ac:spMk id="15" creationId="{E76C551E-133D-41E8-BE99-BD50378D5D52}"/>
          </ac:spMkLst>
        </pc:spChg>
        <pc:spChg chg="add del mod">
          <ac:chgData name="Ravish Verma" userId="0665cef4a3a78684" providerId="LiveId" clId="{DB7CFE9C-A90D-4163-8BB7-10F51FF646F2}" dt="2020-06-15T20:15:01.003" v="1484" actId="478"/>
          <ac:spMkLst>
            <pc:docMk/>
            <pc:sldMk cId="1991482336" sldId="264"/>
            <ac:spMk id="16" creationId="{3F7CC1D3-FCF8-4C11-A3DC-813F1A697115}"/>
          </ac:spMkLst>
        </pc:spChg>
        <pc:spChg chg="add mod">
          <ac:chgData name="Ravish Verma" userId="0665cef4a3a78684" providerId="LiveId" clId="{DB7CFE9C-A90D-4163-8BB7-10F51FF646F2}" dt="2020-06-15T20:17:15.326" v="1519" actId="14100"/>
          <ac:spMkLst>
            <pc:docMk/>
            <pc:sldMk cId="1991482336" sldId="264"/>
            <ac:spMk id="17" creationId="{B0A3E541-B2D2-44B6-9479-0C8876140D4F}"/>
          </ac:spMkLst>
        </pc:spChg>
        <pc:picChg chg="mod">
          <ac:chgData name="Ravish Verma" userId="0665cef4a3a78684" providerId="LiveId" clId="{DB7CFE9C-A90D-4163-8BB7-10F51FF646F2}" dt="2020-06-15T20:12:47.934" v="1443" actId="1036"/>
          <ac:picMkLst>
            <pc:docMk/>
            <pc:sldMk cId="1991482336" sldId="264"/>
            <ac:picMk id="4" creationId="{C99F359B-31BA-42AF-BA1A-228435835840}"/>
          </ac:picMkLst>
        </pc:picChg>
        <pc:cxnChg chg="mod">
          <ac:chgData name="Ravish Verma" userId="0665cef4a3a78684" providerId="LiveId" clId="{DB7CFE9C-A90D-4163-8BB7-10F51FF646F2}" dt="2020-06-15T20:12:47.934" v="1443" actId="1036"/>
          <ac:cxnSpMkLst>
            <pc:docMk/>
            <pc:sldMk cId="1991482336" sldId="264"/>
            <ac:cxnSpMk id="6" creationId="{61039FD5-52FA-4CCC-BEF4-D6E5DA942B7F}"/>
          </ac:cxnSpMkLst>
        </pc:cxnChg>
        <pc:cxnChg chg="mod">
          <ac:chgData name="Ravish Verma" userId="0665cef4a3a78684" providerId="LiveId" clId="{DB7CFE9C-A90D-4163-8BB7-10F51FF646F2}" dt="2020-06-15T20:12:47.934" v="1443" actId="1036"/>
          <ac:cxnSpMkLst>
            <pc:docMk/>
            <pc:sldMk cId="1991482336" sldId="264"/>
            <ac:cxnSpMk id="7" creationId="{3261A5F7-23EA-4E78-9218-B954B2E6ED0B}"/>
          </ac:cxnSpMkLst>
        </pc:cxnChg>
      </pc:sldChg>
      <pc:sldChg chg="del">
        <pc:chgData name="Ravish Verma" userId="0665cef4a3a78684" providerId="LiveId" clId="{DB7CFE9C-A90D-4163-8BB7-10F51FF646F2}" dt="2020-06-15T20:21:33.328" v="1592" actId="47"/>
        <pc:sldMkLst>
          <pc:docMk/>
          <pc:sldMk cId="1933352381" sldId="265"/>
        </pc:sldMkLst>
      </pc:sldChg>
      <pc:sldChg chg="del">
        <pc:chgData name="Ravish Verma" userId="0665cef4a3a78684" providerId="LiveId" clId="{DB7CFE9C-A90D-4163-8BB7-10F51FF646F2}" dt="2020-06-15T20:21:33.328" v="1592" actId="47"/>
        <pc:sldMkLst>
          <pc:docMk/>
          <pc:sldMk cId="3521229139" sldId="266"/>
        </pc:sldMkLst>
      </pc:sldChg>
      <pc:sldChg chg="addSp delSp modSp new mod modAnim">
        <pc:chgData name="Ravish Verma" userId="0665cef4a3a78684" providerId="LiveId" clId="{DB7CFE9C-A90D-4163-8BB7-10F51FF646F2}" dt="2020-07-04T14:24:50.637" v="1841" actId="20577"/>
        <pc:sldMkLst>
          <pc:docMk/>
          <pc:sldMk cId="1375798567" sldId="267"/>
        </pc:sldMkLst>
        <pc:spChg chg="add mod">
          <ac:chgData name="Ravish Verma" userId="0665cef4a3a78684" providerId="LiveId" clId="{DB7CFE9C-A90D-4163-8BB7-10F51FF646F2}" dt="2020-06-15T20:07:36.217" v="1348" actId="1076"/>
          <ac:spMkLst>
            <pc:docMk/>
            <pc:sldMk cId="1375798567" sldId="267"/>
            <ac:spMk id="2" creationId="{62A25156-D4C7-4CB9-B8CF-9D9D77495D38}"/>
          </ac:spMkLst>
        </pc:spChg>
        <pc:spChg chg="del">
          <ac:chgData name="Ravish Verma" userId="0665cef4a3a78684" providerId="LiveId" clId="{DB7CFE9C-A90D-4163-8BB7-10F51FF646F2}" dt="2020-06-15T18:37:05.826" v="603" actId="478"/>
          <ac:spMkLst>
            <pc:docMk/>
            <pc:sldMk cId="1375798567" sldId="267"/>
            <ac:spMk id="2" creationId="{FD634044-EEF7-49B8-9DC5-6A3F5DE167BC}"/>
          </ac:spMkLst>
        </pc:spChg>
        <pc:spChg chg="del">
          <ac:chgData name="Ravish Verma" userId="0665cef4a3a78684" providerId="LiveId" clId="{DB7CFE9C-A90D-4163-8BB7-10F51FF646F2}" dt="2020-06-15T18:37:03.786" v="602" actId="478"/>
          <ac:spMkLst>
            <pc:docMk/>
            <pc:sldMk cId="1375798567" sldId="267"/>
            <ac:spMk id="3" creationId="{738D3355-6274-4058-9244-76F569E74BCD}"/>
          </ac:spMkLst>
        </pc:spChg>
        <pc:spChg chg="add mod">
          <ac:chgData name="Ravish Verma" userId="0665cef4a3a78684" providerId="LiveId" clId="{DB7CFE9C-A90D-4163-8BB7-10F51FF646F2}" dt="2020-07-04T14:24:50.637" v="1841" actId="20577"/>
          <ac:spMkLst>
            <pc:docMk/>
            <pc:sldMk cId="1375798567" sldId="267"/>
            <ac:spMk id="6" creationId="{0D2B1C9B-C0AD-4C68-9411-A4333A44EF42}"/>
          </ac:spMkLst>
        </pc:spChg>
        <pc:spChg chg="add del mod">
          <ac:chgData name="Ravish Verma" userId="0665cef4a3a78684" providerId="LiveId" clId="{DB7CFE9C-A90D-4163-8BB7-10F51FF646F2}" dt="2020-06-15T18:44:44.486" v="707"/>
          <ac:spMkLst>
            <pc:docMk/>
            <pc:sldMk cId="1375798567" sldId="267"/>
            <ac:spMk id="9" creationId="{871479F9-6838-4860-88F4-9E7B58302D83}"/>
          </ac:spMkLst>
        </pc:spChg>
        <pc:spChg chg="add mod">
          <ac:chgData name="Ravish Verma" userId="0665cef4a3a78684" providerId="LiveId" clId="{DB7CFE9C-A90D-4163-8BB7-10F51FF646F2}" dt="2020-06-15T19:23:38.066" v="852" actId="255"/>
          <ac:spMkLst>
            <pc:docMk/>
            <pc:sldMk cId="1375798567" sldId="267"/>
            <ac:spMk id="10" creationId="{8D1B774E-DAE7-495C-95AD-107D97AC3175}"/>
          </ac:spMkLst>
        </pc:spChg>
        <pc:spChg chg="add mod">
          <ac:chgData name="Ravish Verma" userId="0665cef4a3a78684" providerId="LiveId" clId="{DB7CFE9C-A90D-4163-8BB7-10F51FF646F2}" dt="2020-06-15T19:30:41.185" v="966" actId="1035"/>
          <ac:spMkLst>
            <pc:docMk/>
            <pc:sldMk cId="1375798567" sldId="267"/>
            <ac:spMk id="11" creationId="{FA782EC1-6004-4F61-AAEB-EC5D92BC54CC}"/>
          </ac:spMkLst>
        </pc:spChg>
        <pc:spChg chg="add mod">
          <ac:chgData name="Ravish Verma" userId="0665cef4a3a78684" providerId="LiveId" clId="{DB7CFE9C-A90D-4163-8BB7-10F51FF646F2}" dt="2020-06-15T19:54:32.412" v="1190"/>
          <ac:spMkLst>
            <pc:docMk/>
            <pc:sldMk cId="1375798567" sldId="267"/>
            <ac:spMk id="12" creationId="{D6FA5BFD-3459-4582-BD83-84FFA061883A}"/>
          </ac:spMkLst>
        </pc:spChg>
        <pc:spChg chg="add mod">
          <ac:chgData name="Ravish Verma" userId="0665cef4a3a78684" providerId="LiveId" clId="{DB7CFE9C-A90D-4163-8BB7-10F51FF646F2}" dt="2020-06-15T19:30:47.859" v="974" actId="1035"/>
          <ac:spMkLst>
            <pc:docMk/>
            <pc:sldMk cId="1375798567" sldId="267"/>
            <ac:spMk id="13" creationId="{A97C53E0-F30D-4DB1-B04E-D619CDAC6A29}"/>
          </ac:spMkLst>
        </pc:spChg>
        <pc:spChg chg="add mod">
          <ac:chgData name="Ravish Verma" userId="0665cef4a3a78684" providerId="LiveId" clId="{DB7CFE9C-A90D-4163-8BB7-10F51FF646F2}" dt="2020-06-15T19:30:50.483" v="976" actId="1035"/>
          <ac:spMkLst>
            <pc:docMk/>
            <pc:sldMk cId="1375798567" sldId="267"/>
            <ac:spMk id="14" creationId="{BF267AC8-CCB8-4DF9-B2C3-ACE3D8587947}"/>
          </ac:spMkLst>
        </pc:spChg>
        <pc:spChg chg="add mod">
          <ac:chgData name="Ravish Verma" userId="0665cef4a3a78684" providerId="LiveId" clId="{DB7CFE9C-A90D-4163-8BB7-10F51FF646F2}" dt="2020-06-15T19:30:56.719" v="978" actId="1036"/>
          <ac:spMkLst>
            <pc:docMk/>
            <pc:sldMk cId="1375798567" sldId="267"/>
            <ac:spMk id="15" creationId="{FA64E4B6-654F-4E35-AB4D-9826639D268B}"/>
          </ac:spMkLst>
        </pc:spChg>
        <pc:picChg chg="add mod">
          <ac:chgData name="Ravish Verma" userId="0665cef4a3a78684" providerId="LiveId" clId="{DB7CFE9C-A90D-4163-8BB7-10F51FF646F2}" dt="2020-06-15T18:38:49.425" v="648" actId="1076"/>
          <ac:picMkLst>
            <pc:docMk/>
            <pc:sldMk cId="1375798567" sldId="267"/>
            <ac:picMk id="4" creationId="{C6C01675-4E4D-4587-B8B1-EC0BF95BF98B}"/>
          </ac:picMkLst>
        </pc:picChg>
        <pc:picChg chg="add mod">
          <ac:chgData name="Ravish Verma" userId="0665cef4a3a78684" providerId="LiveId" clId="{DB7CFE9C-A90D-4163-8BB7-10F51FF646F2}" dt="2020-06-15T18:37:41.427" v="613"/>
          <ac:picMkLst>
            <pc:docMk/>
            <pc:sldMk cId="1375798567" sldId="267"/>
            <ac:picMk id="5" creationId="{EAE91D71-94EC-4837-A273-F24E21389AD7}"/>
          </ac:picMkLst>
        </pc:picChg>
        <pc:picChg chg="add del mod">
          <ac:chgData name="Ravish Verma" userId="0665cef4a3a78684" providerId="LiveId" clId="{DB7CFE9C-A90D-4163-8BB7-10F51FF646F2}" dt="2020-06-15T18:46:36.011" v="709" actId="478"/>
          <ac:picMkLst>
            <pc:docMk/>
            <pc:sldMk cId="1375798567" sldId="267"/>
            <ac:picMk id="7" creationId="{093E2C84-55D4-412C-921C-9AC5BEEC72DC}"/>
          </ac:picMkLst>
        </pc:picChg>
        <pc:picChg chg="add del mod">
          <ac:chgData name="Ravish Verma" userId="0665cef4a3a78684" providerId="LiveId" clId="{DB7CFE9C-A90D-4163-8BB7-10F51FF646F2}" dt="2020-06-15T18:44:46.569" v="708" actId="478"/>
          <ac:picMkLst>
            <pc:docMk/>
            <pc:sldMk cId="1375798567" sldId="267"/>
            <ac:picMk id="8" creationId="{BBB61ED9-BA08-4D29-86F8-96497D1D7F94}"/>
          </ac:picMkLst>
        </pc:picChg>
      </pc:sldChg>
      <pc:sldChg chg="new del">
        <pc:chgData name="Ravish Verma" userId="0665cef4a3a78684" providerId="LiveId" clId="{DB7CFE9C-A90D-4163-8BB7-10F51FF646F2}" dt="2020-06-15T15:13:40.084" v="426" actId="47"/>
        <pc:sldMkLst>
          <pc:docMk/>
          <pc:sldMk cId="2394401572" sldId="267"/>
        </pc:sldMkLst>
      </pc:sldChg>
      <pc:sldChg chg="addSp delSp modSp mod delAnim modAnim">
        <pc:chgData name="Ravish Verma" userId="0665cef4a3a78684" providerId="LiveId" clId="{DB7CFE9C-A90D-4163-8BB7-10F51FF646F2}" dt="2020-06-15T20:10:37.819" v="1399"/>
        <pc:sldMkLst>
          <pc:docMk/>
          <pc:sldMk cId="440532372" sldId="268"/>
        </pc:sldMkLst>
        <pc:spChg chg="add mod">
          <ac:chgData name="Ravish Verma" userId="0665cef4a3a78684" providerId="LiveId" clId="{DB7CFE9C-A90D-4163-8BB7-10F51FF646F2}" dt="2020-06-15T19:51:17.944" v="1169" actId="14100"/>
          <ac:spMkLst>
            <pc:docMk/>
            <pc:sldMk cId="440532372" sldId="268"/>
            <ac:spMk id="2" creationId="{0C754809-6E08-49B4-BFD7-6DDCDEE4CB79}"/>
          </ac:spMkLst>
        </pc:spChg>
        <pc:spChg chg="add mod">
          <ac:chgData name="Ravish Verma" userId="0665cef4a3a78684" providerId="LiveId" clId="{DB7CFE9C-A90D-4163-8BB7-10F51FF646F2}" dt="2020-06-15T19:53:35.379" v="1186" actId="20577"/>
          <ac:spMkLst>
            <pc:docMk/>
            <pc:sldMk cId="440532372" sldId="268"/>
            <ac:spMk id="3" creationId="{F35DC38C-AAD9-419E-93D8-560D39A9ED28}"/>
          </ac:spMkLst>
        </pc:spChg>
        <pc:spChg chg="del mod">
          <ac:chgData name="Ravish Verma" userId="0665cef4a3a78684" providerId="LiveId" clId="{DB7CFE9C-A90D-4163-8BB7-10F51FF646F2}" dt="2020-06-15T19:40:56.613" v="993" actId="478"/>
          <ac:spMkLst>
            <pc:docMk/>
            <pc:sldMk cId="440532372" sldId="268"/>
            <ac:spMk id="6" creationId="{0D2B1C9B-C0AD-4C68-9411-A4333A44EF42}"/>
          </ac:spMkLst>
        </pc:spChg>
        <pc:spChg chg="add mod">
          <ac:chgData name="Ravish Verma" userId="0665cef4a3a78684" providerId="LiveId" clId="{DB7CFE9C-A90D-4163-8BB7-10F51FF646F2}" dt="2020-06-15T19:56:07.148" v="1206" actId="20577"/>
          <ac:spMkLst>
            <pc:docMk/>
            <pc:sldMk cId="440532372" sldId="268"/>
            <ac:spMk id="7" creationId="{15128AD4-2750-4B80-81D2-D377005BD04E}"/>
          </ac:spMkLst>
        </pc:spChg>
        <pc:spChg chg="add mod">
          <ac:chgData name="Ravish Verma" userId="0665cef4a3a78684" providerId="LiveId" clId="{DB7CFE9C-A90D-4163-8BB7-10F51FF646F2}" dt="2020-06-15T20:05:04.791" v="1311" actId="207"/>
          <ac:spMkLst>
            <pc:docMk/>
            <pc:sldMk cId="440532372" sldId="268"/>
            <ac:spMk id="8" creationId="{D296FDE9-5C56-4A40-9404-8453D6A875CE}"/>
          </ac:spMkLst>
        </pc:spChg>
        <pc:spChg chg="del mod">
          <ac:chgData name="Ravish Verma" userId="0665cef4a3a78684" providerId="LiveId" clId="{DB7CFE9C-A90D-4163-8BB7-10F51FF646F2}" dt="2020-06-15T19:40:53.565" v="992" actId="478"/>
          <ac:spMkLst>
            <pc:docMk/>
            <pc:sldMk cId="440532372" sldId="268"/>
            <ac:spMk id="10" creationId="{8D1B774E-DAE7-495C-95AD-107D97AC3175}"/>
          </ac:spMkLst>
        </pc:spChg>
        <pc:spChg chg="mod">
          <ac:chgData name="Ravish Verma" userId="0665cef4a3a78684" providerId="LiveId" clId="{DB7CFE9C-A90D-4163-8BB7-10F51FF646F2}" dt="2020-06-15T20:08:04.051" v="1384" actId="1036"/>
          <ac:spMkLst>
            <pc:docMk/>
            <pc:sldMk cId="440532372" sldId="268"/>
            <ac:spMk id="11" creationId="{FA782EC1-6004-4F61-AAEB-EC5D92BC54CC}"/>
          </ac:spMkLst>
        </pc:spChg>
        <pc:spChg chg="del mod">
          <ac:chgData name="Ravish Verma" userId="0665cef4a3a78684" providerId="LiveId" clId="{DB7CFE9C-A90D-4163-8BB7-10F51FF646F2}" dt="2020-06-15T19:41:00.042" v="994" actId="478"/>
          <ac:spMkLst>
            <pc:docMk/>
            <pc:sldMk cId="440532372" sldId="268"/>
            <ac:spMk id="12" creationId="{D6FA5BFD-3459-4582-BD83-84FFA061883A}"/>
          </ac:spMkLst>
        </pc:spChg>
        <pc:spChg chg="del mod">
          <ac:chgData name="Ravish Verma" userId="0665cef4a3a78684" providerId="LiveId" clId="{DB7CFE9C-A90D-4163-8BB7-10F51FF646F2}" dt="2020-06-15T19:41:11.003" v="997" actId="478"/>
          <ac:spMkLst>
            <pc:docMk/>
            <pc:sldMk cId="440532372" sldId="268"/>
            <ac:spMk id="13" creationId="{A97C53E0-F30D-4DB1-B04E-D619CDAC6A29}"/>
          </ac:spMkLst>
        </pc:spChg>
        <pc:spChg chg="del mod">
          <ac:chgData name="Ravish Verma" userId="0665cef4a3a78684" providerId="LiveId" clId="{DB7CFE9C-A90D-4163-8BB7-10F51FF646F2}" dt="2020-06-15T19:41:03.646" v="995" actId="478"/>
          <ac:spMkLst>
            <pc:docMk/>
            <pc:sldMk cId="440532372" sldId="268"/>
            <ac:spMk id="14" creationId="{BF267AC8-CCB8-4DF9-B2C3-ACE3D8587947}"/>
          </ac:spMkLst>
        </pc:spChg>
        <pc:spChg chg="del mod">
          <ac:chgData name="Ravish Verma" userId="0665cef4a3a78684" providerId="LiveId" clId="{DB7CFE9C-A90D-4163-8BB7-10F51FF646F2}" dt="2020-06-15T19:41:08.180" v="996" actId="478"/>
          <ac:spMkLst>
            <pc:docMk/>
            <pc:sldMk cId="440532372" sldId="268"/>
            <ac:spMk id="15" creationId="{FA64E4B6-654F-4E35-AB4D-9826639D268B}"/>
          </ac:spMkLst>
        </pc:spChg>
        <pc:spChg chg="add mod">
          <ac:chgData name="Ravish Verma" userId="0665cef4a3a78684" providerId="LiveId" clId="{DB7CFE9C-A90D-4163-8BB7-10F51FF646F2}" dt="2020-06-15T20:10:06.466" v="1396" actId="1036"/>
          <ac:spMkLst>
            <pc:docMk/>
            <pc:sldMk cId="440532372" sldId="268"/>
            <ac:spMk id="17" creationId="{1F048CB7-FD70-4094-8E5F-F62F78508D73}"/>
          </ac:spMkLst>
        </pc:spChg>
        <pc:spChg chg="add mod">
          <ac:chgData name="Ravish Verma" userId="0665cef4a3a78684" providerId="LiveId" clId="{DB7CFE9C-A90D-4163-8BB7-10F51FF646F2}" dt="2020-06-15T20:06:59.321" v="1339" actId="1035"/>
          <ac:spMkLst>
            <pc:docMk/>
            <pc:sldMk cId="440532372" sldId="268"/>
            <ac:spMk id="18" creationId="{4DA96B05-0567-4C00-8CE3-01CBDF4895E6}"/>
          </ac:spMkLst>
        </pc:spChg>
        <pc:spChg chg="add mod">
          <ac:chgData name="Ravish Verma" userId="0665cef4a3a78684" providerId="LiveId" clId="{DB7CFE9C-A90D-4163-8BB7-10F51FF646F2}" dt="2020-06-15T20:07:56.716" v="1376"/>
          <ac:spMkLst>
            <pc:docMk/>
            <pc:sldMk cId="440532372" sldId="268"/>
            <ac:spMk id="19" creationId="{50F22E19-FA54-4A83-B9CF-0D5C585BF67D}"/>
          </ac:spMkLst>
        </pc:spChg>
        <pc:picChg chg="mod">
          <ac:chgData name="Ravish Verma" userId="0665cef4a3a78684" providerId="LiveId" clId="{DB7CFE9C-A90D-4163-8BB7-10F51FF646F2}" dt="2020-06-15T20:07:52.552" v="1375" actId="1037"/>
          <ac:picMkLst>
            <pc:docMk/>
            <pc:sldMk cId="440532372" sldId="268"/>
            <ac:picMk id="4" creationId="{C6C01675-4E4D-4587-B8B1-EC0BF95BF98B}"/>
          </ac:picMkLst>
        </pc:picChg>
        <pc:picChg chg="mod">
          <ac:chgData name="Ravish Verma" userId="0665cef4a3a78684" providerId="LiveId" clId="{DB7CFE9C-A90D-4163-8BB7-10F51FF646F2}" dt="2020-06-15T19:40:45.229" v="991" actId="14100"/>
          <ac:picMkLst>
            <pc:docMk/>
            <pc:sldMk cId="440532372" sldId="268"/>
            <ac:picMk id="5" creationId="{EAE91D71-94EC-4837-A273-F24E21389AD7}"/>
          </ac:picMkLst>
        </pc:picChg>
        <pc:cxnChg chg="add mod">
          <ac:chgData name="Ravish Verma" userId="0665cef4a3a78684" providerId="LiveId" clId="{DB7CFE9C-A90D-4163-8BB7-10F51FF646F2}" dt="2020-06-15T19:59:42.575" v="1217" actId="13822"/>
          <ac:cxnSpMkLst>
            <pc:docMk/>
            <pc:sldMk cId="440532372" sldId="268"/>
            <ac:cxnSpMk id="16" creationId="{ADF273D7-F40C-4D27-9ADA-9D364D2DF694}"/>
          </ac:cxnSpMkLst>
        </pc:cxnChg>
      </pc:sldChg>
      <pc:sldChg chg="addSp delSp modSp new mod">
        <pc:chgData name="Ravish Verma" userId="0665cef4a3a78684" providerId="LiveId" clId="{DB7CFE9C-A90D-4163-8BB7-10F51FF646F2}" dt="2020-06-15T20:32:04.084" v="1727" actId="1076"/>
        <pc:sldMkLst>
          <pc:docMk/>
          <pc:sldMk cId="2038368314" sldId="269"/>
        </pc:sldMkLst>
        <pc:spChg chg="del">
          <ac:chgData name="Ravish Verma" userId="0665cef4a3a78684" providerId="LiveId" clId="{DB7CFE9C-A90D-4163-8BB7-10F51FF646F2}" dt="2020-06-15T20:22:36.285" v="1595" actId="478"/>
          <ac:spMkLst>
            <pc:docMk/>
            <pc:sldMk cId="2038368314" sldId="269"/>
            <ac:spMk id="2" creationId="{0A25F1D5-DF76-4A0B-B3D9-2E2B348AC4A9}"/>
          </ac:spMkLst>
        </pc:spChg>
        <pc:spChg chg="del">
          <ac:chgData name="Ravish Verma" userId="0665cef4a3a78684" providerId="LiveId" clId="{DB7CFE9C-A90D-4163-8BB7-10F51FF646F2}" dt="2020-06-15T20:22:33.057" v="1594" actId="478"/>
          <ac:spMkLst>
            <pc:docMk/>
            <pc:sldMk cId="2038368314" sldId="269"/>
            <ac:spMk id="3" creationId="{07E70B20-4E92-46D6-98B2-8ABEBB9B037B}"/>
          </ac:spMkLst>
        </pc:spChg>
        <pc:spChg chg="add mod">
          <ac:chgData name="Ravish Verma" userId="0665cef4a3a78684" providerId="LiveId" clId="{DB7CFE9C-A90D-4163-8BB7-10F51FF646F2}" dt="2020-06-15T20:23:19.507" v="1603" actId="2085"/>
          <ac:spMkLst>
            <pc:docMk/>
            <pc:sldMk cId="2038368314" sldId="269"/>
            <ac:spMk id="6" creationId="{54612094-666A-4DEE-AEBA-C97871F90176}"/>
          </ac:spMkLst>
        </pc:spChg>
        <pc:spChg chg="add mod">
          <ac:chgData name="Ravish Verma" userId="0665cef4a3a78684" providerId="LiveId" clId="{DB7CFE9C-A90D-4163-8BB7-10F51FF646F2}" dt="2020-06-15T20:23:27.694" v="1606" actId="14100"/>
          <ac:spMkLst>
            <pc:docMk/>
            <pc:sldMk cId="2038368314" sldId="269"/>
            <ac:spMk id="7" creationId="{557E53D2-2FCE-4248-B98D-ECCD658B3706}"/>
          </ac:spMkLst>
        </pc:spChg>
        <pc:spChg chg="add mod">
          <ac:chgData name="Ravish Verma" userId="0665cef4a3a78684" providerId="LiveId" clId="{DB7CFE9C-A90D-4163-8BB7-10F51FF646F2}" dt="2020-06-15T20:30:19.366" v="1725" actId="1035"/>
          <ac:spMkLst>
            <pc:docMk/>
            <pc:sldMk cId="2038368314" sldId="269"/>
            <ac:spMk id="10" creationId="{E58C0FA8-6F08-4D9D-8105-3B6E25352004}"/>
          </ac:spMkLst>
        </pc:spChg>
        <pc:spChg chg="add mod">
          <ac:chgData name="Ravish Verma" userId="0665cef4a3a78684" providerId="LiveId" clId="{DB7CFE9C-A90D-4163-8BB7-10F51FF646F2}" dt="2020-06-15T20:32:04.084" v="1727" actId="1076"/>
          <ac:spMkLst>
            <pc:docMk/>
            <pc:sldMk cId="2038368314" sldId="269"/>
            <ac:spMk id="15" creationId="{C91D36B3-07BA-4AE9-8BE0-E073F727A4B6}"/>
          </ac:spMkLst>
        </pc:spChg>
        <pc:picChg chg="add mod">
          <ac:chgData name="Ravish Verma" userId="0665cef4a3a78684" providerId="LiveId" clId="{DB7CFE9C-A90D-4163-8BB7-10F51FF646F2}" dt="2020-06-15T20:22:48.384" v="1600" actId="1076"/>
          <ac:picMkLst>
            <pc:docMk/>
            <pc:sldMk cId="2038368314" sldId="269"/>
            <ac:picMk id="5" creationId="{70C3E599-5F47-4B8E-B3F1-B2327A8328F4}"/>
          </ac:picMkLst>
        </pc:picChg>
        <pc:picChg chg="add mod">
          <ac:chgData name="Ravish Verma" userId="0665cef4a3a78684" providerId="LiveId" clId="{DB7CFE9C-A90D-4163-8BB7-10F51FF646F2}" dt="2020-06-15T20:30:19.366" v="1725" actId="1035"/>
          <ac:picMkLst>
            <pc:docMk/>
            <pc:sldMk cId="2038368314" sldId="269"/>
            <ac:picMk id="9" creationId="{24D71926-EF62-451E-BBFB-1C972BA68E3E}"/>
          </ac:picMkLst>
        </pc:picChg>
        <pc:picChg chg="add del mod">
          <ac:chgData name="Ravish Verma" userId="0665cef4a3a78684" providerId="LiveId" clId="{DB7CFE9C-A90D-4163-8BB7-10F51FF646F2}" dt="2020-06-15T20:27:28.261" v="1633" actId="478"/>
          <ac:picMkLst>
            <pc:docMk/>
            <pc:sldMk cId="2038368314" sldId="269"/>
            <ac:picMk id="12" creationId="{2C9EE4B3-3904-4712-8059-39BCEC8B5C88}"/>
          </ac:picMkLst>
        </pc:picChg>
        <pc:picChg chg="add mod">
          <ac:chgData name="Ravish Verma" userId="0665cef4a3a78684" providerId="LiveId" clId="{DB7CFE9C-A90D-4163-8BB7-10F51FF646F2}" dt="2020-06-15T20:32:04.084" v="1727" actId="1076"/>
          <ac:picMkLst>
            <pc:docMk/>
            <pc:sldMk cId="2038368314" sldId="269"/>
            <ac:picMk id="14" creationId="{659A091E-3586-42E1-AF31-30A0D90FFD88}"/>
          </ac:picMkLst>
        </pc:picChg>
      </pc:sldChg>
      <pc:sldChg chg="new del">
        <pc:chgData name="Ravish Verma" userId="0665cef4a3a78684" providerId="LiveId" clId="{DB7CFE9C-A90D-4163-8BB7-10F51FF646F2}" dt="2020-07-14T13:11:36.600" v="1844" actId="47"/>
        <pc:sldMkLst>
          <pc:docMk/>
          <pc:sldMk cId="1241684415" sldId="270"/>
        </pc:sldMkLst>
      </pc:sldChg>
      <pc:sldChg chg="add">
        <pc:chgData name="Ravish Verma" userId="0665cef4a3a78684" providerId="LiveId" clId="{DB7CFE9C-A90D-4163-8BB7-10F51FF646F2}" dt="2020-07-14T13:11:32.749" v="1843" actId="22"/>
        <pc:sldMkLst>
          <pc:docMk/>
          <pc:sldMk cId="3278077184" sldId="271"/>
        </pc:sldMkLst>
      </pc:sldChg>
      <pc:sldChg chg="add">
        <pc:chgData name="Ravish Verma" userId="0665cef4a3a78684" providerId="LiveId" clId="{DB7CFE9C-A90D-4163-8BB7-10F51FF646F2}" dt="2020-07-14T13:11:32.749" v="1843" actId="22"/>
        <pc:sldMkLst>
          <pc:docMk/>
          <pc:sldMk cId="896955106" sldId="272"/>
        </pc:sldMkLst>
      </pc:sldChg>
      <pc:sldChg chg="add">
        <pc:chgData name="Ravish Verma" userId="0665cef4a3a78684" providerId="LiveId" clId="{DB7CFE9C-A90D-4163-8BB7-10F51FF646F2}" dt="2020-07-14T13:11:32.749" v="1843" actId="22"/>
        <pc:sldMkLst>
          <pc:docMk/>
          <pc:sldMk cId="418581246" sldId="273"/>
        </pc:sldMkLst>
      </pc:sldChg>
      <pc:sldChg chg="add">
        <pc:chgData name="Ravish Verma" userId="0665cef4a3a78684" providerId="LiveId" clId="{DB7CFE9C-A90D-4163-8BB7-10F51FF646F2}" dt="2020-07-14T13:11:32.749" v="1843" actId="22"/>
        <pc:sldMkLst>
          <pc:docMk/>
          <pc:sldMk cId="3289059731" sldId="274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952740995" sldId="275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689258435" sldId="276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398797721" sldId="277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1870695880" sldId="278"/>
        </pc:sldMkLst>
      </pc:sldChg>
      <pc:sldChg chg="modSp add mod">
        <pc:chgData name="Ravish Verma" userId="0665cef4a3a78684" providerId="LiveId" clId="{DB7CFE9C-A90D-4163-8BB7-10F51FF646F2}" dt="2020-07-21T12:15:31.070" v="2230" actId="20577"/>
        <pc:sldMkLst>
          <pc:docMk/>
          <pc:sldMk cId="2790874063" sldId="279"/>
        </pc:sldMkLst>
        <pc:spChg chg="mod">
          <ac:chgData name="Ravish Verma" userId="0665cef4a3a78684" providerId="LiveId" clId="{DB7CFE9C-A90D-4163-8BB7-10F51FF646F2}" dt="2020-07-21T12:15:31.070" v="2230" actId="20577"/>
          <ac:spMkLst>
            <pc:docMk/>
            <pc:sldMk cId="2790874063" sldId="279"/>
            <ac:spMk id="47" creationId="{97404533-DA5F-46E1-91FB-B6C2049796EF}"/>
          </ac:spMkLst>
        </pc:spChg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2201841800" sldId="280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997439170" sldId="281"/>
        </pc:sldMkLst>
      </pc:sldChg>
      <pc:sldChg chg="add">
        <pc:chgData name="Ravish Verma" userId="0665cef4a3a78684" providerId="LiveId" clId="{DB7CFE9C-A90D-4163-8BB7-10F51FF646F2}" dt="2020-07-14T13:20:46.262" v="1849" actId="22"/>
        <pc:sldMkLst>
          <pc:docMk/>
          <pc:sldMk cId="3500184604" sldId="282"/>
        </pc:sldMkLst>
      </pc:sldChg>
      <pc:sldChg chg="addSp delSp modSp new mod delAnim modAnim">
        <pc:chgData name="Ravish Verma" userId="0665cef4a3a78684" providerId="LiveId" clId="{DB7CFE9C-A90D-4163-8BB7-10F51FF646F2}" dt="2020-07-21T12:04:32.204" v="2164" actId="478"/>
        <pc:sldMkLst>
          <pc:docMk/>
          <pc:sldMk cId="3224030620" sldId="283"/>
        </pc:sldMkLst>
        <pc:spChg chg="mod">
          <ac:chgData name="Ravish Verma" userId="0665cef4a3a78684" providerId="LiveId" clId="{DB7CFE9C-A90D-4163-8BB7-10F51FF646F2}" dt="2020-07-21T12:01:26.312" v="2130" actId="1076"/>
          <ac:spMkLst>
            <pc:docMk/>
            <pc:sldMk cId="3224030620" sldId="283"/>
            <ac:spMk id="2" creationId="{60F6A855-08EC-40B1-8C55-2E8AE915629C}"/>
          </ac:spMkLst>
        </pc:spChg>
        <pc:spChg chg="del">
          <ac:chgData name="Ravish Verma" userId="0665cef4a3a78684" providerId="LiveId" clId="{DB7CFE9C-A90D-4163-8BB7-10F51FF646F2}" dt="2020-07-21T11:50:13.434" v="1913" actId="478"/>
          <ac:spMkLst>
            <pc:docMk/>
            <pc:sldMk cId="3224030620" sldId="283"/>
            <ac:spMk id="3" creationId="{46D27605-AF9F-4385-8D2A-860BDE451446}"/>
          </ac:spMkLst>
        </pc:spChg>
        <pc:spChg chg="add mod">
          <ac:chgData name="Ravish Verma" userId="0665cef4a3a78684" providerId="LiveId" clId="{DB7CFE9C-A90D-4163-8BB7-10F51FF646F2}" dt="2020-07-21T12:01:26.312" v="2130" actId="1076"/>
          <ac:spMkLst>
            <pc:docMk/>
            <pc:sldMk cId="3224030620" sldId="283"/>
            <ac:spMk id="4" creationId="{48698813-B694-4095-B314-A9480C061A0A}"/>
          </ac:spMkLst>
        </pc:spChg>
        <pc:spChg chg="add del">
          <ac:chgData name="Ravish Verma" userId="0665cef4a3a78684" providerId="LiveId" clId="{DB7CFE9C-A90D-4163-8BB7-10F51FF646F2}" dt="2020-07-21T11:53:16.423" v="1990" actId="478"/>
          <ac:spMkLst>
            <pc:docMk/>
            <pc:sldMk cId="3224030620" sldId="283"/>
            <ac:spMk id="5" creationId="{AD5800D4-4A5A-4108-8477-7362FA9001C3}"/>
          </ac:spMkLst>
        </pc:spChg>
        <pc:spChg chg="add del mod">
          <ac:chgData name="Ravish Verma" userId="0665cef4a3a78684" providerId="LiveId" clId="{DB7CFE9C-A90D-4163-8BB7-10F51FF646F2}" dt="2020-07-21T11:53:14.541" v="1989" actId="478"/>
          <ac:spMkLst>
            <pc:docMk/>
            <pc:sldMk cId="3224030620" sldId="283"/>
            <ac:spMk id="6" creationId="{94753F72-9B02-4A92-9034-9D80347C9189}"/>
          </ac:spMkLst>
        </pc:spChg>
        <pc:spChg chg="add mod">
          <ac:chgData name="Ravish Verma" userId="0665cef4a3a78684" providerId="LiveId" clId="{DB7CFE9C-A90D-4163-8BB7-10F51FF646F2}" dt="2020-07-21T12:01:28.878" v="2131" actId="1076"/>
          <ac:spMkLst>
            <pc:docMk/>
            <pc:sldMk cId="3224030620" sldId="283"/>
            <ac:spMk id="7" creationId="{4F3A5A80-74A9-4DEC-B61E-07BD70802A69}"/>
          </ac:spMkLst>
        </pc:spChg>
        <pc:spChg chg="add del mod">
          <ac:chgData name="Ravish Verma" userId="0665cef4a3a78684" providerId="LiveId" clId="{DB7CFE9C-A90D-4163-8BB7-10F51FF646F2}" dt="2020-07-21T11:57:30.397" v="2084" actId="478"/>
          <ac:spMkLst>
            <pc:docMk/>
            <pc:sldMk cId="3224030620" sldId="283"/>
            <ac:spMk id="8" creationId="{2AEF7323-3A95-4E19-AD5E-822D3BE75581}"/>
          </ac:spMkLst>
        </pc:spChg>
        <pc:picChg chg="add del mod ord">
          <ac:chgData name="Ravish Verma" userId="0665cef4a3a78684" providerId="LiveId" clId="{DB7CFE9C-A90D-4163-8BB7-10F51FF646F2}" dt="2020-07-21T12:04:32.204" v="2164" actId="478"/>
          <ac:picMkLst>
            <pc:docMk/>
            <pc:sldMk cId="3224030620" sldId="283"/>
            <ac:picMk id="10" creationId="{F5057D75-26BD-4264-8FB0-A5B632C493FD}"/>
          </ac:picMkLst>
        </pc:picChg>
      </pc:sldChg>
      <pc:sldChg chg="delSp modSp add mod">
        <pc:chgData name="Ravish Verma" userId="0665cef4a3a78684" providerId="LiveId" clId="{DB7CFE9C-A90D-4163-8BB7-10F51FF646F2}" dt="2020-07-21T12:01:58.884" v="2154" actId="14100"/>
        <pc:sldMkLst>
          <pc:docMk/>
          <pc:sldMk cId="2155693520" sldId="284"/>
        </pc:sldMkLst>
        <pc:spChg chg="mod">
          <ac:chgData name="Ravish Verma" userId="0665cef4a3a78684" providerId="LiveId" clId="{DB7CFE9C-A90D-4163-8BB7-10F51FF646F2}" dt="2020-07-21T11:58:53.445" v="2129" actId="1076"/>
          <ac:spMkLst>
            <pc:docMk/>
            <pc:sldMk cId="2155693520" sldId="284"/>
            <ac:spMk id="4" creationId="{68806F6E-DF52-41AD-B1EF-06F882B3A80B}"/>
          </ac:spMkLst>
        </pc:spChg>
        <pc:spChg chg="mod">
          <ac:chgData name="Ravish Verma" userId="0665cef4a3a78684" providerId="LiveId" clId="{DB7CFE9C-A90D-4163-8BB7-10F51FF646F2}" dt="2020-07-21T12:01:58.884" v="2154" actId="14100"/>
          <ac:spMkLst>
            <pc:docMk/>
            <pc:sldMk cId="2155693520" sldId="284"/>
            <ac:spMk id="5" creationId="{32E0184A-BA70-4A95-819A-131C19ECA30B}"/>
          </ac:spMkLst>
        </pc:spChg>
        <pc:spChg chg="mod">
          <ac:chgData name="Ravish Verma" userId="0665cef4a3a78684" providerId="LiveId" clId="{DB7CFE9C-A90D-4163-8BB7-10F51FF646F2}" dt="2020-07-21T11:58:34.350" v="2115" actId="20577"/>
          <ac:spMkLst>
            <pc:docMk/>
            <pc:sldMk cId="2155693520" sldId="284"/>
            <ac:spMk id="12" creationId="{8222862F-F926-40C5-B39A-D42941B8682E}"/>
          </ac:spMkLst>
        </pc:spChg>
        <pc:spChg chg="mod">
          <ac:chgData name="Ravish Verma" userId="0665cef4a3a78684" providerId="LiveId" clId="{DB7CFE9C-A90D-4163-8BB7-10F51FF646F2}" dt="2020-07-21T11:58:47.455" v="2124" actId="404"/>
          <ac:spMkLst>
            <pc:docMk/>
            <pc:sldMk cId="2155693520" sldId="284"/>
            <ac:spMk id="19" creationId="{4CAAC418-C631-418D-95A2-95DF1930DB99}"/>
          </ac:spMkLst>
        </pc:spChg>
        <pc:spChg chg="del mod">
          <ac:chgData name="Ravish Verma" userId="0665cef4a3a78684" providerId="LiveId" clId="{DB7CFE9C-A90D-4163-8BB7-10F51FF646F2}" dt="2020-07-21T11:58:06.293" v="2087" actId="478"/>
          <ac:spMkLst>
            <pc:docMk/>
            <pc:sldMk cId="2155693520" sldId="284"/>
            <ac:spMk id="20" creationId="{8935A988-2D4B-4225-B8FA-B84035A0AA8E}"/>
          </ac:spMkLst>
        </pc:spChg>
        <pc:picChg chg="mod">
          <ac:chgData name="Ravish Verma" userId="0665cef4a3a78684" providerId="LiveId" clId="{DB7CFE9C-A90D-4163-8BB7-10F51FF646F2}" dt="2020-07-21T11:58:09.863" v="2088" actId="1076"/>
          <ac:picMkLst>
            <pc:docMk/>
            <pc:sldMk cId="2155693520" sldId="284"/>
            <ac:picMk id="3" creationId="{2A481E6E-3169-4EDE-895C-91C1DEF426A2}"/>
          </ac:picMkLst>
        </pc:picChg>
      </pc:sldChg>
      <pc:sldChg chg="addSp delSp modSp new mod modAnim">
        <pc:chgData name="Ravish Verma" userId="0665cef4a3a78684" providerId="LiveId" clId="{DB7CFE9C-A90D-4163-8BB7-10F51FF646F2}" dt="2020-07-21T12:07:13.873" v="2218"/>
        <pc:sldMkLst>
          <pc:docMk/>
          <pc:sldMk cId="2809448407" sldId="285"/>
        </pc:sldMkLst>
        <pc:spChg chg="del">
          <ac:chgData name="Ravish Verma" userId="0665cef4a3a78684" providerId="LiveId" clId="{DB7CFE9C-A90D-4163-8BB7-10F51FF646F2}" dt="2020-07-21T12:04:41.641" v="2167" actId="478"/>
          <ac:spMkLst>
            <pc:docMk/>
            <pc:sldMk cId="2809448407" sldId="285"/>
            <ac:spMk id="2" creationId="{E332D92B-D72A-42D2-8A98-FF46D20C1311}"/>
          </ac:spMkLst>
        </pc:spChg>
        <pc:spChg chg="del">
          <ac:chgData name="Ravish Verma" userId="0665cef4a3a78684" providerId="LiveId" clId="{DB7CFE9C-A90D-4163-8BB7-10F51FF646F2}" dt="2020-07-21T12:04:38.970" v="2166" actId="478"/>
          <ac:spMkLst>
            <pc:docMk/>
            <pc:sldMk cId="2809448407" sldId="285"/>
            <ac:spMk id="3" creationId="{258A6A81-9FA7-4829-8326-2D6CADC9099D}"/>
          </ac:spMkLst>
        </pc:spChg>
        <pc:spChg chg="add mod">
          <ac:chgData name="Ravish Verma" userId="0665cef4a3a78684" providerId="LiveId" clId="{DB7CFE9C-A90D-4163-8BB7-10F51FF646F2}" dt="2020-07-21T12:05:11.856" v="2174" actId="207"/>
          <ac:spMkLst>
            <pc:docMk/>
            <pc:sldMk cId="2809448407" sldId="285"/>
            <ac:spMk id="6" creationId="{71FE55D4-8A68-424E-8A5C-133BE80F4459}"/>
          </ac:spMkLst>
        </pc:spChg>
        <pc:spChg chg="add mod">
          <ac:chgData name="Ravish Verma" userId="0665cef4a3a78684" providerId="LiveId" clId="{DB7CFE9C-A90D-4163-8BB7-10F51FF646F2}" dt="2020-07-21T12:05:16.476" v="2176" actId="1076"/>
          <ac:spMkLst>
            <pc:docMk/>
            <pc:sldMk cId="2809448407" sldId="285"/>
            <ac:spMk id="7" creationId="{BF4A718B-2227-4BB7-AEA9-5ABF743E492C}"/>
          </ac:spMkLst>
        </pc:spChg>
        <pc:spChg chg="add mod">
          <ac:chgData name="Ravish Verma" userId="0665cef4a3a78684" providerId="LiveId" clId="{DB7CFE9C-A90D-4163-8BB7-10F51FF646F2}" dt="2020-07-21T12:07:11.357" v="2217" actId="14100"/>
          <ac:spMkLst>
            <pc:docMk/>
            <pc:sldMk cId="2809448407" sldId="285"/>
            <ac:spMk id="8" creationId="{700BF982-0C24-44AD-923A-C534DC507273}"/>
          </ac:spMkLst>
        </pc:spChg>
        <pc:picChg chg="add mod">
          <ac:chgData name="Ravish Verma" userId="0665cef4a3a78684" providerId="LiveId" clId="{DB7CFE9C-A90D-4163-8BB7-10F51FF646F2}" dt="2020-07-21T12:04:49.955" v="2171" actId="14100"/>
          <ac:picMkLst>
            <pc:docMk/>
            <pc:sldMk cId="2809448407" sldId="285"/>
            <ac:picMk id="5" creationId="{83616198-B740-4707-B03D-51FA81C318F9}"/>
          </ac:picMkLst>
        </pc:picChg>
      </pc:sldChg>
    </pc:docChg>
  </pc:docChgLst>
  <pc:docChgLst>
    <pc:chgData name="Ravish Verma" userId="0665cef4a3a78684" providerId="LiveId" clId="{8D870A71-E47A-4304-B446-8E6ACD305A7F}"/>
    <pc:docChg chg="undo custSel addSld delSld modSld">
      <pc:chgData name="Ravish Verma" userId="0665cef4a3a78684" providerId="LiveId" clId="{8D870A71-E47A-4304-B446-8E6ACD305A7F}" dt="2020-12-08T03:51:17.141" v="1332" actId="1076"/>
      <pc:docMkLst>
        <pc:docMk/>
      </pc:docMkLst>
      <pc:sldChg chg="del">
        <pc:chgData name="Ravish Verma" userId="0665cef4a3a78684" providerId="LiveId" clId="{8D870A71-E47A-4304-B446-8E6ACD305A7F}" dt="2020-12-06T14:23:56.969" v="0" actId="47"/>
        <pc:sldMkLst>
          <pc:docMk/>
          <pc:sldMk cId="1986860425" sldId="256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1212680940" sldId="257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2428967067" sldId="258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1299470891" sldId="259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924175075" sldId="260"/>
        </pc:sldMkLst>
      </pc:sldChg>
      <pc:sldChg chg="addSp delSp modSp mod">
        <pc:chgData name="Ravish Verma" userId="0665cef4a3a78684" providerId="LiveId" clId="{8D870A71-E47A-4304-B446-8E6ACD305A7F}" dt="2020-12-08T03:51:17.141" v="1332" actId="1076"/>
        <pc:sldMkLst>
          <pc:docMk/>
          <pc:sldMk cId="2790874063" sldId="261"/>
        </pc:sldMkLst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6" creationId="{36D06C49-83D4-41B6-B37F-F6A184068ACE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7" creationId="{E16A20DD-1303-440D-95F5-DB7C814313D9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8" creationId="{B4DCB1CE-F037-4993-9951-6E0CB3CA6358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9" creationId="{9C580A1D-24E4-4883-A95E-85E723C72EED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12" creationId="{9CB3E220-293B-44A1-9CC5-928FB118C4D8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14" creationId="{928783FF-5D07-49F5-9CAF-F72221169809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19" creationId="{A54BB081-5961-46C9-B072-ABDCBEA2F631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24" creationId="{044F0459-5B4F-4C8E-9F9B-A4EB8C618E1E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27" creationId="{4ABD7B1E-3B1C-42CC-8F22-F3E98CABB2C6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28" creationId="{FD487CFA-4B9E-4A8D-B922-F47B58F7A109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29" creationId="{B9B9F8C3-ED93-42AC-A4CF-B9A01551FCE5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30" creationId="{AF54B1C6-EB10-4899-879B-DCC9275BF0C5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31" creationId="{B4411323-EBC7-492F-88E7-E3C70B584295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34" creationId="{560B7287-9973-48E3-A282-8683A3DA2AA7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35" creationId="{329D52BF-9174-4ED7-924A-175B59A68A4D}"/>
          </ac:spMkLst>
        </pc:spChg>
        <pc:spChg chg="del">
          <ac:chgData name="Ravish Verma" userId="0665cef4a3a78684" providerId="LiveId" clId="{8D870A71-E47A-4304-B446-8E6ACD305A7F}" dt="2020-12-08T03:30:49.063" v="1286" actId="478"/>
          <ac:spMkLst>
            <pc:docMk/>
            <pc:sldMk cId="2790874063" sldId="261"/>
            <ac:spMk id="36" creationId="{6049C7AA-C637-47A7-8A10-8E846F39212F}"/>
          </ac:spMkLst>
        </pc:spChg>
        <pc:spChg chg="del">
          <ac:chgData name="Ravish Verma" userId="0665cef4a3a78684" providerId="LiveId" clId="{8D870A71-E47A-4304-B446-8E6ACD305A7F}" dt="2020-12-08T03:30:46.103" v="1285" actId="478"/>
          <ac:spMkLst>
            <pc:docMk/>
            <pc:sldMk cId="2790874063" sldId="261"/>
            <ac:spMk id="37" creationId="{B64086BD-FF5A-4BAC-AFCE-5A3EDD83107E}"/>
          </ac:spMkLst>
        </pc:spChg>
        <pc:spChg chg="add del mod">
          <ac:chgData name="Ravish Verma" userId="0665cef4a3a78684" providerId="LiveId" clId="{8D870A71-E47A-4304-B446-8E6ACD305A7F}" dt="2020-12-08T03:30:36.021" v="1282" actId="478"/>
          <ac:spMkLst>
            <pc:docMk/>
            <pc:sldMk cId="2790874063" sldId="261"/>
            <ac:spMk id="38" creationId="{47503D2D-D857-4700-B8E6-5D9EDCA0E43A}"/>
          </ac:spMkLst>
        </pc:spChg>
        <pc:spChg chg="del">
          <ac:chgData name="Ravish Verma" userId="0665cef4a3a78684" providerId="LiveId" clId="{8D870A71-E47A-4304-B446-8E6ACD305A7F}" dt="2020-12-08T03:30:40.233" v="1283" actId="478"/>
          <ac:spMkLst>
            <pc:docMk/>
            <pc:sldMk cId="2790874063" sldId="261"/>
            <ac:spMk id="41" creationId="{C65CA03A-0159-47F3-9A92-18983DE67B2A}"/>
          </ac:spMkLst>
        </pc:spChg>
        <pc:spChg chg="del">
          <ac:chgData name="Ravish Verma" userId="0665cef4a3a78684" providerId="LiveId" clId="{8D870A71-E47A-4304-B446-8E6ACD305A7F}" dt="2020-12-08T03:30:36.021" v="1282" actId="478"/>
          <ac:spMkLst>
            <pc:docMk/>
            <pc:sldMk cId="2790874063" sldId="261"/>
            <ac:spMk id="42" creationId="{CC47E8C4-67C8-40FF-AAA3-8BAFA6649359}"/>
          </ac:spMkLst>
        </pc:spChg>
        <pc:spChg chg="del">
          <ac:chgData name="Ravish Verma" userId="0665cef4a3a78684" providerId="LiveId" clId="{8D870A71-E47A-4304-B446-8E6ACD305A7F}" dt="2020-12-08T03:30:31.304" v="1280" actId="478"/>
          <ac:spMkLst>
            <pc:docMk/>
            <pc:sldMk cId="2790874063" sldId="261"/>
            <ac:spMk id="43" creationId="{93F119A9-40D0-4A8E-BE88-8B77994D7B26}"/>
          </ac:spMkLst>
        </pc:spChg>
        <pc:spChg chg="del">
          <ac:chgData name="Ravish Verma" userId="0665cef4a3a78684" providerId="LiveId" clId="{8D870A71-E47A-4304-B446-8E6ACD305A7F}" dt="2020-12-08T03:30:50.921" v="1287" actId="478"/>
          <ac:spMkLst>
            <pc:docMk/>
            <pc:sldMk cId="2790874063" sldId="261"/>
            <ac:spMk id="44" creationId="{4D047A1D-4FE8-4B21-BF71-850A561E1B7E}"/>
          </ac:spMkLst>
        </pc:spChg>
        <pc:spChg chg="del mod">
          <ac:chgData name="Ravish Verma" userId="0665cef4a3a78684" providerId="LiveId" clId="{8D870A71-E47A-4304-B446-8E6ACD305A7F}" dt="2020-12-08T03:31:05.304" v="1291" actId="478"/>
          <ac:spMkLst>
            <pc:docMk/>
            <pc:sldMk cId="2790874063" sldId="261"/>
            <ac:spMk id="47" creationId="{97404533-DA5F-46E1-91FB-B6C2049796EF}"/>
          </ac:spMkLst>
        </pc:spChg>
        <pc:spChg chg="del mod">
          <ac:chgData name="Ravish Verma" userId="0665cef4a3a78684" providerId="LiveId" clId="{8D870A71-E47A-4304-B446-8E6ACD305A7F}" dt="2020-12-08T03:39:21.957" v="1324" actId="478"/>
          <ac:spMkLst>
            <pc:docMk/>
            <pc:sldMk cId="2790874063" sldId="261"/>
            <ac:spMk id="48" creationId="{F6A11ED2-D100-4795-AA57-BD0E64C244CE}"/>
          </ac:spMkLst>
        </pc:spChg>
        <pc:spChg chg="del">
          <ac:chgData name="Ravish Verma" userId="0665cef4a3a78684" providerId="LiveId" clId="{8D870A71-E47A-4304-B446-8E6ACD305A7F}" dt="2020-12-08T03:31:10.450" v="1292" actId="478"/>
          <ac:spMkLst>
            <pc:docMk/>
            <pc:sldMk cId="2790874063" sldId="261"/>
            <ac:spMk id="49" creationId="{65DA57D3-E35D-4020-A225-9DEC52F1DBF4}"/>
          </ac:spMkLst>
        </pc:spChg>
        <pc:picChg chg="add mod ord">
          <ac:chgData name="Ravish Verma" userId="0665cef4a3a78684" providerId="LiveId" clId="{8D870A71-E47A-4304-B446-8E6ACD305A7F}" dt="2020-12-08T03:51:17.141" v="1332" actId="1076"/>
          <ac:picMkLst>
            <pc:docMk/>
            <pc:sldMk cId="2790874063" sldId="261"/>
            <ac:picMk id="3" creationId="{5D12B2AB-D635-45F0-8D3F-D9E064C1DF4B}"/>
          </ac:picMkLst>
        </pc:picChg>
        <pc:picChg chg="add del mod">
          <ac:chgData name="Ravish Verma" userId="0665cef4a3a78684" providerId="LiveId" clId="{8D870A71-E47A-4304-B446-8E6ACD305A7F}" dt="2020-12-08T03:38:30.561" v="1314" actId="478"/>
          <ac:picMkLst>
            <pc:docMk/>
            <pc:sldMk cId="2790874063" sldId="261"/>
            <ac:picMk id="5" creationId="{4003C3CB-90CD-4082-8BAF-85B63732E244}"/>
          </ac:picMkLst>
        </pc:picChg>
        <pc:picChg chg="del">
          <ac:chgData name="Ravish Verma" userId="0665cef4a3a78684" providerId="LiveId" clId="{8D870A71-E47A-4304-B446-8E6ACD305A7F}" dt="2020-12-08T03:30:31.304" v="1280" actId="478"/>
          <ac:picMkLst>
            <pc:docMk/>
            <pc:sldMk cId="2790874063" sldId="261"/>
            <ac:picMk id="18" creationId="{B66EAAAA-8374-4244-824C-97FF6F28B72F}"/>
          </ac:picMkLst>
        </pc:picChg>
        <pc:picChg chg="del">
          <ac:chgData name="Ravish Verma" userId="0665cef4a3a78684" providerId="LiveId" clId="{8D870A71-E47A-4304-B446-8E6ACD305A7F}" dt="2020-12-08T03:30:31.304" v="1280" actId="478"/>
          <ac:picMkLst>
            <pc:docMk/>
            <pc:sldMk cId="2790874063" sldId="261"/>
            <ac:picMk id="23" creationId="{5F0BF876-1673-4D2B-ABE3-FF8903C22E3A}"/>
          </ac:picMkLst>
        </pc:picChg>
        <pc:picChg chg="del">
          <ac:chgData name="Ravish Verma" userId="0665cef4a3a78684" providerId="LiveId" clId="{8D870A71-E47A-4304-B446-8E6ACD305A7F}" dt="2020-12-08T03:30:31.304" v="1280" actId="478"/>
          <ac:picMkLst>
            <pc:docMk/>
            <pc:sldMk cId="2790874063" sldId="261"/>
            <ac:picMk id="26" creationId="{6ADF9833-40AC-4FA5-BB60-9805FC0C320F}"/>
          </ac:picMkLst>
        </pc:picChg>
        <pc:picChg chg="del">
          <ac:chgData name="Ravish Verma" userId="0665cef4a3a78684" providerId="LiveId" clId="{8D870A71-E47A-4304-B446-8E6ACD305A7F}" dt="2020-12-08T03:30:42.566" v="1284" actId="478"/>
          <ac:picMkLst>
            <pc:docMk/>
            <pc:sldMk cId="2790874063" sldId="261"/>
            <ac:picMk id="33" creationId="{D1200CBB-65E1-41F0-B841-862D0372711F}"/>
          </ac:picMkLst>
        </pc:picChg>
        <pc:picChg chg="del">
          <ac:chgData name="Ravish Verma" userId="0665cef4a3a78684" providerId="LiveId" clId="{8D870A71-E47A-4304-B446-8E6ACD305A7F}" dt="2020-12-08T03:30:31.304" v="1280" actId="478"/>
          <ac:picMkLst>
            <pc:docMk/>
            <pc:sldMk cId="2790874063" sldId="261"/>
            <ac:picMk id="40" creationId="{9DF37412-9DBC-42E3-9320-1C07B0C2BD87}"/>
          </ac:picMkLst>
        </pc:picChg>
        <pc:picChg chg="mod">
          <ac:chgData name="Ravish Verma" userId="0665cef4a3a78684" providerId="LiveId" clId="{8D870A71-E47A-4304-B446-8E6ACD305A7F}" dt="2020-12-08T03:31:16.802" v="1294" actId="14100"/>
          <ac:picMkLst>
            <pc:docMk/>
            <pc:sldMk cId="2790874063" sldId="261"/>
            <ac:picMk id="46" creationId="{D3BF2B8F-5EEB-4A9B-B239-E3056318BD72}"/>
          </ac:picMkLst>
        </pc:picChg>
        <pc:cxnChg chg="del">
          <ac:chgData name="Ravish Verma" userId="0665cef4a3a78684" providerId="LiveId" clId="{8D870A71-E47A-4304-B446-8E6ACD305A7F}" dt="2020-12-08T03:30:31.304" v="1280" actId="478"/>
          <ac:cxnSpMkLst>
            <pc:docMk/>
            <pc:sldMk cId="2790874063" sldId="261"/>
            <ac:cxnSpMk id="21" creationId="{49AC130E-48AC-4E68-81F6-E9031E3F9767}"/>
          </ac:cxnSpMkLst>
        </pc:cxnChg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4237360187" sldId="261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674990986" sldId="262"/>
        </pc:sldMkLst>
      </pc:sldChg>
      <pc:sldChg chg="addSp delSp modSp mod addAnim delAnim modAnim">
        <pc:chgData name="Ravish Verma" userId="0665cef4a3a78684" providerId="LiveId" clId="{8D870A71-E47A-4304-B446-8E6ACD305A7F}" dt="2020-12-06T14:45:28.951" v="1279" actId="1036"/>
        <pc:sldMkLst>
          <pc:docMk/>
          <pc:sldMk cId="2821426536" sldId="263"/>
        </pc:sldMkLst>
        <pc:spChg chg="del mod">
          <ac:chgData name="Ravish Verma" userId="0665cef4a3a78684" providerId="LiveId" clId="{8D870A71-E47A-4304-B446-8E6ACD305A7F}" dt="2020-12-06T14:24:04.874" v="2" actId="478"/>
          <ac:spMkLst>
            <pc:docMk/>
            <pc:sldMk cId="2821426536" sldId="263"/>
            <ac:spMk id="4" creationId="{25A907FD-500F-4C35-A868-E988C06FF531}"/>
          </ac:spMkLst>
        </pc:spChg>
        <pc:spChg chg="add del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2" creationId="{1F07BF00-9674-4833-87E8-19F76F4EA146}"/>
          </ac:spMkLst>
        </pc:spChg>
        <pc:spChg chg="add del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3" creationId="{CDBFBA56-DC1E-4379-9CB6-68922BE74CA6}"/>
          </ac:spMkLst>
        </pc:spChg>
        <pc:spChg chg="add del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4" creationId="{D1984810-2FED-45BA-AE00-214894B5C49D}"/>
          </ac:spMkLst>
        </pc:spChg>
        <pc:spChg chg="add del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5" creationId="{FD5A676A-B149-4BF5-9EFD-E239364C384C}"/>
          </ac:spMkLst>
        </pc:spChg>
        <pc:spChg chg="add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6" creationId="{63E34548-065F-4B34-B181-CE69D2E22556}"/>
          </ac:spMkLst>
        </pc:spChg>
        <pc:spChg chg="add del mod">
          <ac:chgData name="Ravish Verma" userId="0665cef4a3a78684" providerId="LiveId" clId="{8D870A71-E47A-4304-B446-8E6ACD305A7F}" dt="2020-12-06T14:29:25.194" v="222" actId="478"/>
          <ac:spMkLst>
            <pc:docMk/>
            <pc:sldMk cId="2821426536" sldId="263"/>
            <ac:spMk id="37" creationId="{658269DC-6E2C-4A11-A448-AAB79BCFBE0E}"/>
          </ac:spMkLst>
        </pc:spChg>
        <pc:spChg chg="add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8" creationId="{B0583C77-E314-425B-902B-FB9589E268B4}"/>
          </ac:spMkLst>
        </pc:spChg>
        <pc:spChg chg="add mod">
          <ac:chgData name="Ravish Verma" userId="0665cef4a3a78684" providerId="LiveId" clId="{8D870A71-E47A-4304-B446-8E6ACD305A7F}" dt="2020-12-06T14:45:28.951" v="1279" actId="1036"/>
          <ac:spMkLst>
            <pc:docMk/>
            <pc:sldMk cId="2821426536" sldId="263"/>
            <ac:spMk id="39" creationId="{1461424B-9A8B-4809-8634-4601323C88B8}"/>
          </ac:spMkLst>
        </pc:spChg>
        <pc:spChg chg="del">
          <ac:chgData name="Ravish Verma" userId="0665cef4a3a78684" providerId="LiveId" clId="{8D870A71-E47A-4304-B446-8E6ACD305A7F}" dt="2020-12-06T14:25:24.153" v="24" actId="478"/>
          <ac:spMkLst>
            <pc:docMk/>
            <pc:sldMk cId="2821426536" sldId="263"/>
            <ac:spMk id="44" creationId="{6B387CC6-9C2E-4C51-A719-51D926370302}"/>
          </ac:spMkLst>
        </pc:spChg>
        <pc:spChg chg="del mod">
          <ac:chgData name="Ravish Verma" userId="0665cef4a3a78684" providerId="LiveId" clId="{8D870A71-E47A-4304-B446-8E6ACD305A7F}" dt="2020-12-06T14:25:26.756" v="26" actId="478"/>
          <ac:spMkLst>
            <pc:docMk/>
            <pc:sldMk cId="2821426536" sldId="263"/>
            <ac:spMk id="45" creationId="{0CD0BCEE-54B6-46AB-89BD-542F17B0C807}"/>
          </ac:spMkLst>
        </pc:spChg>
        <pc:spChg chg="del">
          <ac:chgData name="Ravish Verma" userId="0665cef4a3a78684" providerId="LiveId" clId="{8D870A71-E47A-4304-B446-8E6ACD305A7F}" dt="2020-12-06T14:25:30.318" v="27" actId="478"/>
          <ac:spMkLst>
            <pc:docMk/>
            <pc:sldMk cId="2821426536" sldId="263"/>
            <ac:spMk id="49" creationId="{91B4BC63-0094-4DFF-A961-91EF17174FFF}"/>
          </ac:spMkLst>
        </pc:spChg>
        <pc:spChg chg="del">
          <ac:chgData name="Ravish Verma" userId="0665cef4a3a78684" providerId="LiveId" clId="{8D870A71-E47A-4304-B446-8E6ACD305A7F}" dt="2020-12-06T14:25:34.473" v="29" actId="478"/>
          <ac:spMkLst>
            <pc:docMk/>
            <pc:sldMk cId="2821426536" sldId="263"/>
            <ac:spMk id="51" creationId="{547E26A3-0A9D-4BF4-BAB2-5873E0A02434}"/>
          </ac:spMkLst>
        </pc:spChg>
        <pc:spChg chg="del">
          <ac:chgData name="Ravish Verma" userId="0665cef4a3a78684" providerId="LiveId" clId="{8D870A71-E47A-4304-B446-8E6ACD305A7F}" dt="2020-12-06T14:24:38.408" v="20" actId="478"/>
          <ac:spMkLst>
            <pc:docMk/>
            <pc:sldMk cId="2821426536" sldId="263"/>
            <ac:spMk id="53" creationId="{E518BA60-D7EC-49F2-8DB4-9BF20A31BB1F}"/>
          </ac:spMkLst>
        </pc:spChg>
        <pc:spChg chg="del">
          <ac:chgData name="Ravish Verma" userId="0665cef4a3a78684" providerId="LiveId" clId="{8D870A71-E47A-4304-B446-8E6ACD305A7F}" dt="2020-12-06T14:24:36.737" v="19" actId="478"/>
          <ac:spMkLst>
            <pc:docMk/>
            <pc:sldMk cId="2821426536" sldId="263"/>
            <ac:spMk id="55" creationId="{97E9E7AE-0222-4519-BD62-5DF563BA11B8}"/>
          </ac:spMkLst>
        </pc:spChg>
        <pc:spChg chg="del">
          <ac:chgData name="Ravish Verma" userId="0665cef4a3a78684" providerId="LiveId" clId="{8D870A71-E47A-4304-B446-8E6ACD305A7F}" dt="2020-12-06T14:24:40.424" v="21" actId="478"/>
          <ac:spMkLst>
            <pc:docMk/>
            <pc:sldMk cId="2821426536" sldId="263"/>
            <ac:spMk id="60" creationId="{DA23A145-4BF6-4460-8595-51C66DCB116C}"/>
          </ac:spMkLst>
        </pc:spChg>
        <pc:spChg chg="del">
          <ac:chgData name="Ravish Verma" userId="0665cef4a3a78684" providerId="LiveId" clId="{8D870A71-E47A-4304-B446-8E6ACD305A7F}" dt="2020-12-06T14:24:45.938" v="23" actId="478"/>
          <ac:spMkLst>
            <pc:docMk/>
            <pc:sldMk cId="2821426536" sldId="263"/>
            <ac:spMk id="62" creationId="{8A393E18-5321-4B38-B312-5D5A401577E9}"/>
          </ac:spMkLst>
        </pc:spChg>
        <pc:spChg chg="del">
          <ac:chgData name="Ravish Verma" userId="0665cef4a3a78684" providerId="LiveId" clId="{8D870A71-E47A-4304-B446-8E6ACD305A7F}" dt="2020-12-06T14:24:33.331" v="18" actId="478"/>
          <ac:spMkLst>
            <pc:docMk/>
            <pc:sldMk cId="2821426536" sldId="263"/>
            <ac:spMk id="64" creationId="{D3F7C967-95BA-46EB-90E7-068BC953DC54}"/>
          </ac:spMkLst>
        </pc:sp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6" creationId="{FC0D5695-3895-44FC-9BD0-D5DE64AAC5BD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10" creationId="{9867A9D2-7540-42F1-A7C7-A5BECB98EA7B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14" creationId="{45C8DFC4-8F83-4A61-B8D6-B427830F11C5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25" creationId="{BC25027E-78F8-4869-9B47-D67B5161ACDD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26" creationId="{36BBADB9-72BC-4ED1-89B8-F114A97DFFFC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28" creationId="{2FD06930-97BF-4C22-AF49-72E68205D763}"/>
          </ac:picMkLst>
        </pc:picChg>
        <pc:picChg chg="add del mod">
          <ac:chgData name="Ravish Verma" userId="0665cef4a3a78684" providerId="LiveId" clId="{8D870A71-E47A-4304-B446-8E6ACD305A7F}" dt="2020-12-06T14:45:28.951" v="1279" actId="1036"/>
          <ac:picMkLst>
            <pc:docMk/>
            <pc:sldMk cId="2821426536" sldId="263"/>
            <ac:picMk id="29" creationId="{D1EF81F2-0891-4057-BE82-A8729BB9EC3C}"/>
          </ac:picMkLst>
        </pc:pic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8" creationId="{21597474-5F06-4CF6-A306-AAFC53396863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12" creationId="{B71F4561-C966-4DF6-9D06-62078CFA4DFD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19" creationId="{F0C4A6D8-9DE5-4FD4-861E-8E08BEA84537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21" creationId="{14F1C13A-99ED-428B-9201-E3444B5965A2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23" creationId="{E3DE90DC-1B71-49E7-86F9-027E46C31B3E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24" creationId="{890308AF-9400-463C-ADD5-9BD026239F78}"/>
          </ac:cxnSpMkLst>
        </pc:cxnChg>
        <pc:cxnChg chg="add del mod">
          <ac:chgData name="Ravish Verma" userId="0665cef4a3a78684" providerId="LiveId" clId="{8D870A71-E47A-4304-B446-8E6ACD305A7F}" dt="2020-12-06T14:45:28.951" v="1279" actId="1036"/>
          <ac:cxnSpMkLst>
            <pc:docMk/>
            <pc:sldMk cId="2821426536" sldId="263"/>
            <ac:cxnSpMk id="31" creationId="{A79C22F3-A67E-4EAE-B12E-5EBD751414FB}"/>
          </ac:cxnSpMkLst>
        </pc:cxnChg>
        <pc:cxnChg chg="del">
          <ac:chgData name="Ravish Verma" userId="0665cef4a3a78684" providerId="LiveId" clId="{8D870A71-E47A-4304-B446-8E6ACD305A7F}" dt="2020-12-06T14:25:32.677" v="28" actId="478"/>
          <ac:cxnSpMkLst>
            <pc:docMk/>
            <pc:sldMk cId="2821426536" sldId="263"/>
            <ac:cxnSpMk id="47" creationId="{1D6247BF-2B32-4A76-B5CB-5F4EF041DD95}"/>
          </ac:cxnSpMkLst>
        </pc:cxnChg>
        <pc:cxnChg chg="del">
          <ac:chgData name="Ravish Verma" userId="0665cef4a3a78684" providerId="LiveId" clId="{8D870A71-E47A-4304-B446-8E6ACD305A7F}" dt="2020-12-06T14:24:42.439" v="22" actId="478"/>
          <ac:cxnSpMkLst>
            <pc:docMk/>
            <pc:sldMk cId="2821426536" sldId="263"/>
            <ac:cxnSpMk id="57" creationId="{0BB9D4EE-F20C-4DC3-91FA-1A3188D329EA}"/>
          </ac:cxnSpMkLst>
        </pc:cxnChg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885892682" sldId="264"/>
        </pc:sldMkLst>
      </pc:sldChg>
      <pc:sldChg chg="addSp delSp modSp mod delAnim modAnim">
        <pc:chgData name="Ravish Verma" userId="0665cef4a3a78684" providerId="LiveId" clId="{8D870A71-E47A-4304-B446-8E6ACD305A7F}" dt="2020-12-06T14:44:17.110" v="1262" actId="478"/>
        <pc:sldMkLst>
          <pc:docMk/>
          <pc:sldMk cId="3592189572" sldId="264"/>
        </pc:sldMkLst>
        <pc:spChg chg="add mod">
          <ac:chgData name="Ravish Verma" userId="0665cef4a3a78684" providerId="LiveId" clId="{8D870A71-E47A-4304-B446-8E6ACD305A7F}" dt="2020-12-06T14:35:50.235" v="459" actId="404"/>
          <ac:spMkLst>
            <pc:docMk/>
            <pc:sldMk cId="3592189572" sldId="264"/>
            <ac:spMk id="30" creationId="{478E451B-1060-4E53-98E6-A3A15ED7B0DF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2" creationId="{1F07BF00-9674-4833-87E8-19F76F4EA146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3" creationId="{CDBFBA56-DC1E-4379-9CB6-68922BE74CA6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4" creationId="{D1984810-2FED-45BA-AE00-214894B5C49D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5" creationId="{FD5A676A-B149-4BF5-9EFD-E239364C384C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6" creationId="{63E34548-065F-4B34-B181-CE69D2E22556}"/>
          </ac:spMkLst>
        </pc:spChg>
        <pc:spChg chg="add mod">
          <ac:chgData name="Ravish Verma" userId="0665cef4a3a78684" providerId="LiveId" clId="{8D870A71-E47A-4304-B446-8E6ACD305A7F}" dt="2020-12-06T14:35:41.938" v="457" actId="20577"/>
          <ac:spMkLst>
            <pc:docMk/>
            <pc:sldMk cId="3592189572" sldId="264"/>
            <ac:spMk id="37" creationId="{4A24059E-806C-4BE2-A934-9513D46ECA9A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8" creationId="{B0583C77-E314-425B-902B-FB9589E268B4}"/>
          </ac:spMkLst>
        </pc:spChg>
        <pc:spChg chg="del">
          <ac:chgData name="Ravish Verma" userId="0665cef4a3a78684" providerId="LiveId" clId="{8D870A71-E47A-4304-B446-8E6ACD305A7F}" dt="2020-12-06T14:34:22.001" v="319" actId="478"/>
          <ac:spMkLst>
            <pc:docMk/>
            <pc:sldMk cId="3592189572" sldId="264"/>
            <ac:spMk id="39" creationId="{1461424B-9A8B-4809-8634-4601323C88B8}"/>
          </ac:spMkLst>
        </pc:spChg>
        <pc:spChg chg="add del mod">
          <ac:chgData name="Ravish Verma" userId="0665cef4a3a78684" providerId="LiveId" clId="{8D870A71-E47A-4304-B446-8E6ACD305A7F}" dt="2020-12-06T14:44:17.110" v="1262" actId="478"/>
          <ac:spMkLst>
            <pc:docMk/>
            <pc:sldMk cId="3592189572" sldId="264"/>
            <ac:spMk id="40" creationId="{5348A67A-2BDF-4260-86A6-2C3C18C3F3B0}"/>
          </ac:spMkLst>
        </pc:spChg>
        <pc:spChg chg="add mod">
          <ac:chgData name="Ravish Verma" userId="0665cef4a3a78684" providerId="LiveId" clId="{8D870A71-E47A-4304-B446-8E6ACD305A7F}" dt="2020-12-06T14:36:45.657" v="597" actId="1076"/>
          <ac:spMkLst>
            <pc:docMk/>
            <pc:sldMk cId="3592189572" sldId="264"/>
            <ac:spMk id="41" creationId="{693BBF45-2F72-4E56-8E56-E3117784E3B6}"/>
          </ac:spMkLst>
        </pc:spChg>
        <pc:spChg chg="add mod">
          <ac:chgData name="Ravish Verma" userId="0665cef4a3a78684" providerId="LiveId" clId="{8D870A71-E47A-4304-B446-8E6ACD305A7F}" dt="2020-12-06T14:36:55.946" v="630" actId="1076"/>
          <ac:spMkLst>
            <pc:docMk/>
            <pc:sldMk cId="3592189572" sldId="264"/>
            <ac:spMk id="42" creationId="{BCD5825D-1DEB-4012-A240-42975BC5858A}"/>
          </ac:spMkLst>
        </pc:spChg>
        <pc:spChg chg="add mod">
          <ac:chgData name="Ravish Verma" userId="0665cef4a3a78684" providerId="LiveId" clId="{8D870A71-E47A-4304-B446-8E6ACD305A7F}" dt="2020-12-06T14:36:42.188" v="596" actId="20577"/>
          <ac:spMkLst>
            <pc:docMk/>
            <pc:sldMk cId="3592189572" sldId="264"/>
            <ac:spMk id="43" creationId="{AB34A1A2-33B8-46F5-9B82-640FEF0B5F26}"/>
          </ac:spMkLst>
        </pc:spChg>
        <pc:spChg chg="add mod">
          <ac:chgData name="Ravish Verma" userId="0665cef4a3a78684" providerId="LiveId" clId="{8D870A71-E47A-4304-B446-8E6ACD305A7F}" dt="2020-12-06T14:36:52.436" v="629" actId="1036"/>
          <ac:spMkLst>
            <pc:docMk/>
            <pc:sldMk cId="3592189572" sldId="264"/>
            <ac:spMk id="44" creationId="{5918B799-009A-4960-A828-20F0F4C6FA3C}"/>
          </ac:spMkLst>
        </pc:spChg>
        <pc:spChg chg="add mod">
          <ac:chgData name="Ravish Verma" userId="0665cef4a3a78684" providerId="LiveId" clId="{8D870A71-E47A-4304-B446-8E6ACD305A7F}" dt="2020-12-06T14:37:19.167" v="684" actId="1076"/>
          <ac:spMkLst>
            <pc:docMk/>
            <pc:sldMk cId="3592189572" sldId="264"/>
            <ac:spMk id="45" creationId="{5DA0E695-36EA-4B3B-B8F0-F70EAA11F88F}"/>
          </ac:spMkLst>
        </pc:spChg>
        <pc:spChg chg="add mod">
          <ac:chgData name="Ravish Verma" userId="0665cef4a3a78684" providerId="LiveId" clId="{8D870A71-E47A-4304-B446-8E6ACD305A7F}" dt="2020-12-06T14:37:14.168" v="682" actId="20577"/>
          <ac:spMkLst>
            <pc:docMk/>
            <pc:sldMk cId="3592189572" sldId="264"/>
            <ac:spMk id="46" creationId="{E450B7E0-095D-4D58-9475-BB148B50135F}"/>
          </ac:spMkLst>
        </pc:spChg>
        <pc:spChg chg="add mod">
          <ac:chgData name="Ravish Verma" userId="0665cef4a3a78684" providerId="LiveId" clId="{8D870A71-E47A-4304-B446-8E6ACD305A7F}" dt="2020-12-06T14:37:26.587" v="711" actId="1036"/>
          <ac:spMkLst>
            <pc:docMk/>
            <pc:sldMk cId="3592189572" sldId="264"/>
            <ac:spMk id="47" creationId="{A47F7892-851F-4810-AAC6-72E9467FD3A3}"/>
          </ac:spMkLst>
        </pc:spChg>
        <pc:spChg chg="add mod">
          <ac:chgData name="Ravish Verma" userId="0665cef4a3a78684" providerId="LiveId" clId="{8D870A71-E47A-4304-B446-8E6ACD305A7F}" dt="2020-12-06T14:37:39.648" v="738" actId="20577"/>
          <ac:spMkLst>
            <pc:docMk/>
            <pc:sldMk cId="3592189572" sldId="264"/>
            <ac:spMk id="48" creationId="{6D0A04A4-750D-4664-B477-0E7EE602A4A1}"/>
          </ac:spMkLst>
        </pc:spChg>
        <pc:spChg chg="add mod">
          <ac:chgData name="Ravish Verma" userId="0665cef4a3a78684" providerId="LiveId" clId="{8D870A71-E47A-4304-B446-8E6ACD305A7F}" dt="2020-12-06T14:37:49.925" v="767" actId="20577"/>
          <ac:spMkLst>
            <pc:docMk/>
            <pc:sldMk cId="3592189572" sldId="264"/>
            <ac:spMk id="49" creationId="{AF6BBE1B-8D5E-4D7D-814E-C1B9DF239DAC}"/>
          </ac:spMkLst>
        </pc:spChg>
        <pc:spChg chg="add mod">
          <ac:chgData name="Ravish Verma" userId="0665cef4a3a78684" providerId="LiveId" clId="{8D870A71-E47A-4304-B446-8E6ACD305A7F}" dt="2020-12-06T14:39:40.767" v="1006" actId="20577"/>
          <ac:spMkLst>
            <pc:docMk/>
            <pc:sldMk cId="3592189572" sldId="264"/>
            <ac:spMk id="50" creationId="{246F0E9C-F8CE-4E73-9EA2-70501F66A672}"/>
          </ac:spMkLst>
        </pc:spChg>
        <pc:spChg chg="add del mod">
          <ac:chgData name="Ravish Verma" userId="0665cef4a3a78684" providerId="LiveId" clId="{8D870A71-E47A-4304-B446-8E6ACD305A7F}" dt="2020-12-06T14:39:49.890" v="1008" actId="478"/>
          <ac:spMkLst>
            <pc:docMk/>
            <pc:sldMk cId="3592189572" sldId="264"/>
            <ac:spMk id="51" creationId="{3EFF5607-B5A8-4731-B39A-F983E8A2ED0D}"/>
          </ac:spMkLst>
        </pc:spChg>
        <pc:spChg chg="add mod">
          <ac:chgData name="Ravish Verma" userId="0665cef4a3a78684" providerId="LiveId" clId="{8D870A71-E47A-4304-B446-8E6ACD305A7F}" dt="2020-12-06T14:40:10.960" v="1030" actId="1076"/>
          <ac:spMkLst>
            <pc:docMk/>
            <pc:sldMk cId="3592189572" sldId="264"/>
            <ac:spMk id="52" creationId="{353E969E-4910-4E62-9D4B-7C6B35F7A233}"/>
          </ac:spMkLst>
        </pc:spChg>
        <pc:spChg chg="add mod">
          <ac:chgData name="Ravish Verma" userId="0665cef4a3a78684" providerId="LiveId" clId="{8D870A71-E47A-4304-B446-8E6ACD305A7F}" dt="2020-12-06T14:40:56.497" v="1065" actId="20577"/>
          <ac:spMkLst>
            <pc:docMk/>
            <pc:sldMk cId="3592189572" sldId="264"/>
            <ac:spMk id="55" creationId="{6BEADD8A-9E1B-4867-A507-E330E1370BD8}"/>
          </ac:spMkLst>
        </pc:spChg>
        <pc:spChg chg="add mod">
          <ac:chgData name="Ravish Verma" userId="0665cef4a3a78684" providerId="LiveId" clId="{8D870A71-E47A-4304-B446-8E6ACD305A7F}" dt="2020-12-06T14:41:11.650" v="1152" actId="1038"/>
          <ac:spMkLst>
            <pc:docMk/>
            <pc:sldMk cId="3592189572" sldId="264"/>
            <ac:spMk id="56" creationId="{C2DA8F25-363E-4CAC-8267-DDCCFF12E201}"/>
          </ac:spMkLst>
        </pc:spChg>
        <pc:spChg chg="add mod">
          <ac:chgData name="Ravish Verma" userId="0665cef4a3a78684" providerId="LiveId" clId="{8D870A71-E47A-4304-B446-8E6ACD305A7F}" dt="2020-12-06T14:41:54.513" v="1177" actId="1076"/>
          <ac:spMkLst>
            <pc:docMk/>
            <pc:sldMk cId="3592189572" sldId="264"/>
            <ac:spMk id="57" creationId="{C20EC689-1D84-432B-BA9D-32A0D495EEE6}"/>
          </ac:spMkLst>
        </pc:spChg>
        <pc:spChg chg="add mod">
          <ac:chgData name="Ravish Verma" userId="0665cef4a3a78684" providerId="LiveId" clId="{8D870A71-E47A-4304-B446-8E6ACD305A7F}" dt="2020-12-06T14:41:45.181" v="1176" actId="20577"/>
          <ac:spMkLst>
            <pc:docMk/>
            <pc:sldMk cId="3592189572" sldId="264"/>
            <ac:spMk id="58" creationId="{3D11F7F5-E49D-4525-9684-310B11E963F1}"/>
          </ac:spMkLst>
        </pc:spChg>
        <pc:spChg chg="add mod">
          <ac:chgData name="Ravish Verma" userId="0665cef4a3a78684" providerId="LiveId" clId="{8D870A71-E47A-4304-B446-8E6ACD305A7F}" dt="2020-12-06T14:42:50.313" v="1257" actId="1076"/>
          <ac:spMkLst>
            <pc:docMk/>
            <pc:sldMk cId="3592189572" sldId="264"/>
            <ac:spMk id="59" creationId="{0B7A65FD-09EB-4FAC-AD0E-2772CFC78DCA}"/>
          </ac:spMkLst>
        </pc:sp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6" creationId="{FC0D5695-3895-44FC-9BD0-D5DE64AAC5BD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10" creationId="{9867A9D2-7540-42F1-A7C7-A5BECB98EA7B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14" creationId="{45C8DFC4-8F83-4A61-B8D6-B427830F11C5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25" creationId="{BC25027E-78F8-4869-9B47-D67B5161ACDD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26" creationId="{36BBADB9-72BC-4ED1-89B8-F114A97DFFFC}"/>
          </ac:picMkLst>
        </pc:picChg>
        <pc:picChg chg="add mod">
          <ac:chgData name="Ravish Verma" userId="0665cef4a3a78684" providerId="LiveId" clId="{8D870A71-E47A-4304-B446-8E6ACD305A7F}" dt="2020-12-06T14:40:30.877" v="1033" actId="1076"/>
          <ac:picMkLst>
            <pc:docMk/>
            <pc:sldMk cId="3592189572" sldId="264"/>
            <ac:picMk id="27" creationId="{13AE3A8E-FB10-4606-9AEF-FF41A57FE96D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28" creationId="{2FD06930-97BF-4C22-AF49-72E68205D763}"/>
          </ac:picMkLst>
        </pc:picChg>
        <pc:picChg chg="del">
          <ac:chgData name="Ravish Verma" userId="0665cef4a3a78684" providerId="LiveId" clId="{8D870A71-E47A-4304-B446-8E6ACD305A7F}" dt="2020-12-06T14:34:22.001" v="319" actId="478"/>
          <ac:picMkLst>
            <pc:docMk/>
            <pc:sldMk cId="3592189572" sldId="264"/>
            <ac:picMk id="29" creationId="{D1EF81F2-0891-4057-BE82-A8729BB9EC3C}"/>
          </ac:picMkLst>
        </pc:picChg>
        <pc:picChg chg="add mod">
          <ac:chgData name="Ravish Verma" userId="0665cef4a3a78684" providerId="LiveId" clId="{8D870A71-E47A-4304-B446-8E6ACD305A7F}" dt="2020-12-06T14:40:27.894" v="1032" actId="1076"/>
          <ac:picMkLst>
            <pc:docMk/>
            <pc:sldMk cId="3592189572" sldId="264"/>
            <ac:picMk id="53" creationId="{EB0CF2F6-9FBE-4F55-9123-C3A97229B185}"/>
          </ac:picMkLst>
        </pc:picChg>
        <pc:picChg chg="add mod">
          <ac:chgData name="Ravish Verma" userId="0665cef4a3a78684" providerId="LiveId" clId="{8D870A71-E47A-4304-B446-8E6ACD305A7F}" dt="2020-12-06T14:40:27.894" v="1032" actId="1076"/>
          <ac:picMkLst>
            <pc:docMk/>
            <pc:sldMk cId="3592189572" sldId="264"/>
            <ac:picMk id="54" creationId="{E72919FD-B42C-4838-9175-458D46CF914C}"/>
          </ac:picMkLst>
        </pc:pic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8" creationId="{21597474-5F06-4CF6-A306-AAFC53396863}"/>
          </ac:cxnSpMkLst>
        </pc:cxn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12" creationId="{B71F4561-C966-4DF6-9D06-62078CFA4DFD}"/>
          </ac:cxnSpMkLst>
        </pc:cxn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19" creationId="{F0C4A6D8-9DE5-4FD4-861E-8E08BEA84537}"/>
          </ac:cxnSpMkLst>
        </pc:cxn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21" creationId="{14F1C13A-99ED-428B-9201-E3444B5965A2}"/>
          </ac:cxnSpMkLst>
        </pc:cxn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23" creationId="{E3DE90DC-1B71-49E7-86F9-027E46C31B3E}"/>
          </ac:cxnSpMkLst>
        </pc:cxnChg>
        <pc:cxnChg chg="del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24" creationId="{890308AF-9400-463C-ADD5-9BD026239F78}"/>
          </ac:cxnSpMkLst>
        </pc:cxnChg>
        <pc:cxnChg chg="del mod">
          <ac:chgData name="Ravish Verma" userId="0665cef4a3a78684" providerId="LiveId" clId="{8D870A71-E47A-4304-B446-8E6ACD305A7F}" dt="2020-12-06T14:34:22.001" v="319" actId="478"/>
          <ac:cxnSpMkLst>
            <pc:docMk/>
            <pc:sldMk cId="3592189572" sldId="264"/>
            <ac:cxnSpMk id="31" creationId="{A79C22F3-A67E-4EAE-B12E-5EBD751414FB}"/>
          </ac:cxnSpMkLst>
        </pc:cxnChg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1148259937" sldId="265"/>
        </pc:sldMkLst>
      </pc:sldChg>
      <pc:sldChg chg="addSp delSp modSp new mod">
        <pc:chgData name="Ravish Verma" userId="0665cef4a3a78684" providerId="LiveId" clId="{8D870A71-E47A-4304-B446-8E6ACD305A7F}" dt="2020-12-08T03:38:54.401" v="1323" actId="1076"/>
        <pc:sldMkLst>
          <pc:docMk/>
          <pc:sldMk cId="2614165287" sldId="265"/>
        </pc:sldMkLst>
        <pc:spChg chg="del mod">
          <ac:chgData name="Ravish Verma" userId="0665cef4a3a78684" providerId="LiveId" clId="{8D870A71-E47A-4304-B446-8E6ACD305A7F}" dt="2020-12-08T03:38:40.940" v="1319" actId="478"/>
          <ac:spMkLst>
            <pc:docMk/>
            <pc:sldMk cId="2614165287" sldId="265"/>
            <ac:spMk id="2" creationId="{AA024276-2EEB-4E9B-AC0B-3A688F4D2E9C}"/>
          </ac:spMkLst>
        </pc:spChg>
        <pc:spChg chg="del">
          <ac:chgData name="Ravish Verma" userId="0665cef4a3a78684" providerId="LiveId" clId="{8D870A71-E47A-4304-B446-8E6ACD305A7F}" dt="2020-12-08T03:38:39.487" v="1317" actId="478"/>
          <ac:spMkLst>
            <pc:docMk/>
            <pc:sldMk cId="2614165287" sldId="265"/>
            <ac:spMk id="3" creationId="{FB015616-DF05-4520-9E84-D3B88D5401DA}"/>
          </ac:spMkLst>
        </pc:spChg>
        <pc:picChg chg="add mod">
          <ac:chgData name="Ravish Verma" userId="0665cef4a3a78684" providerId="LiveId" clId="{8D870A71-E47A-4304-B446-8E6ACD305A7F}" dt="2020-12-08T03:38:54.401" v="1323" actId="1076"/>
          <ac:picMkLst>
            <pc:docMk/>
            <pc:sldMk cId="2614165287" sldId="265"/>
            <ac:picMk id="5" creationId="{A2C08D09-1DC0-4924-A54E-CA6BD10857EC}"/>
          </ac:picMkLst>
        </pc:picChg>
      </pc:sldChg>
      <pc:sldChg chg="addSp delSp modSp new mod">
        <pc:chgData name="Ravish Verma" userId="0665cef4a3a78684" providerId="LiveId" clId="{8D870A71-E47A-4304-B446-8E6ACD305A7F}" dt="2020-12-08T03:51:07.521" v="1329" actId="1076"/>
        <pc:sldMkLst>
          <pc:docMk/>
          <pc:sldMk cId="29019115" sldId="266"/>
        </pc:sldMkLst>
        <pc:spChg chg="del">
          <ac:chgData name="Ravish Verma" userId="0665cef4a3a78684" providerId="LiveId" clId="{8D870A71-E47A-4304-B446-8E6ACD305A7F}" dt="2020-12-08T03:48:56.183" v="1327" actId="478"/>
          <ac:spMkLst>
            <pc:docMk/>
            <pc:sldMk cId="29019115" sldId="266"/>
            <ac:spMk id="2" creationId="{00B96788-CE6B-4225-BC42-86D4487FB937}"/>
          </ac:spMkLst>
        </pc:spChg>
        <pc:spChg chg="del">
          <ac:chgData name="Ravish Verma" userId="0665cef4a3a78684" providerId="LiveId" clId="{8D870A71-E47A-4304-B446-8E6ACD305A7F}" dt="2020-12-08T03:48:54.797" v="1326" actId="478"/>
          <ac:spMkLst>
            <pc:docMk/>
            <pc:sldMk cId="29019115" sldId="266"/>
            <ac:spMk id="3" creationId="{0577D0B3-09A3-4FE9-99E5-EA9CB4771297}"/>
          </ac:spMkLst>
        </pc:spChg>
        <pc:picChg chg="add mod">
          <ac:chgData name="Ravish Verma" userId="0665cef4a3a78684" providerId="LiveId" clId="{8D870A71-E47A-4304-B446-8E6ACD305A7F}" dt="2020-12-08T03:51:07.521" v="1329" actId="1076"/>
          <ac:picMkLst>
            <pc:docMk/>
            <pc:sldMk cId="29019115" sldId="266"/>
            <ac:picMk id="5" creationId="{B13368AE-C5FE-4BE6-976B-F56AF9EB5F2A}"/>
          </ac:picMkLst>
        </pc:picChg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1760538743" sldId="266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4000857993" sldId="267"/>
        </pc:sldMkLst>
      </pc:sldChg>
      <pc:sldChg chg="del">
        <pc:chgData name="Ravish Verma" userId="0665cef4a3a78684" providerId="LiveId" clId="{8D870A71-E47A-4304-B446-8E6ACD305A7F}" dt="2020-12-06T14:23:56.969" v="0" actId="47"/>
        <pc:sldMkLst>
          <pc:docMk/>
          <pc:sldMk cId="3670277681" sldId="268"/>
        </pc:sldMkLst>
      </pc:sldChg>
    </pc:docChg>
  </pc:docChgLst>
  <pc:docChgLst>
    <pc:chgData name="Ravish Verma" userId="0665cef4a3a78684" providerId="LiveId" clId="{C93CD297-DF35-4077-895E-00C37E676F8A}"/>
    <pc:docChg chg="undo custSel addSld modSld">
      <pc:chgData name="Ravish Verma" userId="0665cef4a3a78684" providerId="LiveId" clId="{C93CD297-DF35-4077-895E-00C37E676F8A}" dt="2020-12-04T14:25:16.013" v="1890" actId="313"/>
      <pc:docMkLst>
        <pc:docMk/>
      </pc:docMkLst>
      <pc:sldChg chg="delSp modSp mod">
        <pc:chgData name="Ravish Verma" userId="0665cef4a3a78684" providerId="LiveId" clId="{C93CD297-DF35-4077-895E-00C37E676F8A}" dt="2020-11-24T07:32:29.786" v="1841" actId="1076"/>
        <pc:sldMkLst>
          <pc:docMk/>
          <pc:sldMk cId="1986860425" sldId="256"/>
        </pc:sldMkLst>
        <pc:spChg chg="del mod">
          <ac:chgData name="Ravish Verma" userId="0665cef4a3a78684" providerId="LiveId" clId="{C93CD297-DF35-4077-895E-00C37E676F8A}" dt="2020-11-24T07:32:27.162" v="1840" actId="478"/>
          <ac:spMkLst>
            <pc:docMk/>
            <pc:sldMk cId="1986860425" sldId="256"/>
            <ac:spMk id="9" creationId="{D5650C1B-E56A-42FE-BB4B-520F31C72A94}"/>
          </ac:spMkLst>
        </pc:spChg>
        <pc:picChg chg="mod">
          <ac:chgData name="Ravish Verma" userId="0665cef4a3a78684" providerId="LiveId" clId="{C93CD297-DF35-4077-895E-00C37E676F8A}" dt="2020-11-24T07:32:29.786" v="1841" actId="1076"/>
          <ac:picMkLst>
            <pc:docMk/>
            <pc:sldMk cId="1986860425" sldId="256"/>
            <ac:picMk id="5" creationId="{FAC2FBD6-9EF6-48ED-852A-7B08232C79F4}"/>
          </ac:picMkLst>
        </pc:picChg>
      </pc:sldChg>
      <pc:sldChg chg="addSp modSp mod modAnim">
        <pc:chgData name="Ravish Verma" userId="0665cef4a3a78684" providerId="LiveId" clId="{C93CD297-DF35-4077-895E-00C37E676F8A}" dt="2020-11-23T09:26:08.577" v="1406"/>
        <pc:sldMkLst>
          <pc:docMk/>
          <pc:sldMk cId="1212680940" sldId="257"/>
        </pc:sldMkLst>
        <pc:spChg chg="add mod">
          <ac:chgData name="Ravish Verma" userId="0665cef4a3a78684" providerId="LiveId" clId="{C93CD297-DF35-4077-895E-00C37E676F8A}" dt="2020-11-23T09:25:30.936" v="1403" actId="1076"/>
          <ac:spMkLst>
            <pc:docMk/>
            <pc:sldMk cId="1212680940" sldId="257"/>
            <ac:spMk id="2" creationId="{37487758-2733-45D4-B8A6-BFB263206DBA}"/>
          </ac:spMkLst>
        </pc:spChg>
        <pc:spChg chg="mod">
          <ac:chgData name="Ravish Verma" userId="0665cef4a3a78684" providerId="LiveId" clId="{C93CD297-DF35-4077-895E-00C37E676F8A}" dt="2020-11-23T09:25:16.845" v="1399" actId="20577"/>
          <ac:spMkLst>
            <pc:docMk/>
            <pc:sldMk cId="1212680940" sldId="257"/>
            <ac:spMk id="5" creationId="{2BB13C1B-5BE5-4296-84F3-87A64AF61CC1}"/>
          </ac:spMkLst>
        </pc:spChg>
      </pc:sldChg>
      <pc:sldChg chg="modSp">
        <pc:chgData name="Ravish Verma" userId="0665cef4a3a78684" providerId="LiveId" clId="{C93CD297-DF35-4077-895E-00C37E676F8A}" dt="2020-11-23T09:27:10.622" v="1418" actId="20577"/>
        <pc:sldMkLst>
          <pc:docMk/>
          <pc:sldMk cId="1299470891" sldId="259"/>
        </pc:sldMkLst>
        <pc:spChg chg="mod">
          <ac:chgData name="Ravish Verma" userId="0665cef4a3a78684" providerId="LiveId" clId="{C93CD297-DF35-4077-895E-00C37E676F8A}" dt="2020-11-23T09:26:54.876" v="1408" actId="20577"/>
          <ac:spMkLst>
            <pc:docMk/>
            <pc:sldMk cId="1299470891" sldId="259"/>
            <ac:spMk id="60" creationId="{DA23A145-4BF6-4460-8595-51C66DCB116C}"/>
          </ac:spMkLst>
        </pc:spChg>
        <pc:spChg chg="mod">
          <ac:chgData name="Ravish Verma" userId="0665cef4a3a78684" providerId="LiveId" clId="{C93CD297-DF35-4077-895E-00C37E676F8A}" dt="2020-11-23T09:27:02.388" v="1416" actId="20577"/>
          <ac:spMkLst>
            <pc:docMk/>
            <pc:sldMk cId="1299470891" sldId="259"/>
            <ac:spMk id="62" creationId="{8A393E18-5321-4B38-B312-5D5A401577E9}"/>
          </ac:spMkLst>
        </pc:spChg>
        <pc:spChg chg="mod">
          <ac:chgData name="Ravish Verma" userId="0665cef4a3a78684" providerId="LiveId" clId="{C93CD297-DF35-4077-895E-00C37E676F8A}" dt="2020-11-23T09:27:10.622" v="1418" actId="20577"/>
          <ac:spMkLst>
            <pc:docMk/>
            <pc:sldMk cId="1299470891" sldId="259"/>
            <ac:spMk id="64" creationId="{D3F7C967-95BA-46EB-90E7-068BC953DC54}"/>
          </ac:spMkLst>
        </pc:spChg>
      </pc:sldChg>
      <pc:sldChg chg="addSp delSp modSp mod modAnim">
        <pc:chgData name="Ravish Verma" userId="0665cef4a3a78684" providerId="LiveId" clId="{C93CD297-DF35-4077-895E-00C37E676F8A}" dt="2020-11-24T10:42:59.665" v="1844" actId="20577"/>
        <pc:sldMkLst>
          <pc:docMk/>
          <pc:sldMk cId="924175075" sldId="260"/>
        </pc:sldMkLst>
        <pc:spChg chg="add mod">
          <ac:chgData name="Ravish Verma" userId="0665cef4a3a78684" providerId="LiveId" clId="{C93CD297-DF35-4077-895E-00C37E676F8A}" dt="2020-11-23T08:28:13.321" v="51" actId="20577"/>
          <ac:spMkLst>
            <pc:docMk/>
            <pc:sldMk cId="924175075" sldId="260"/>
            <ac:spMk id="2" creationId="{F4391E37-1B32-448E-8946-40423EA33DF9}"/>
          </ac:spMkLst>
        </pc:spChg>
        <pc:spChg chg="add mod">
          <ac:chgData name="Ravish Verma" userId="0665cef4a3a78684" providerId="LiveId" clId="{C93CD297-DF35-4077-895E-00C37E676F8A}" dt="2020-11-23T12:40:15.260" v="1834" actId="1036"/>
          <ac:spMkLst>
            <pc:docMk/>
            <pc:sldMk cId="924175075" sldId="260"/>
            <ac:spMk id="3" creationId="{3D675323-FD18-4F9F-92A0-F1ADAC7CC22F}"/>
          </ac:spMkLst>
        </pc:spChg>
        <pc:spChg chg="add mod">
          <ac:chgData name="Ravish Verma" userId="0665cef4a3a78684" providerId="LiveId" clId="{C93CD297-DF35-4077-895E-00C37E676F8A}" dt="2020-11-24T10:42:54.956" v="1843" actId="20577"/>
          <ac:spMkLst>
            <pc:docMk/>
            <pc:sldMk cId="924175075" sldId="260"/>
            <ac:spMk id="4" creationId="{41337F84-0E4B-4FE6-8E69-F537C013042F}"/>
          </ac:spMkLst>
        </pc:spChg>
        <pc:spChg chg="add mod">
          <ac:chgData name="Ravish Verma" userId="0665cef4a3a78684" providerId="LiveId" clId="{C93CD297-DF35-4077-895E-00C37E676F8A}" dt="2020-11-24T10:42:51.279" v="1842" actId="20577"/>
          <ac:spMkLst>
            <pc:docMk/>
            <pc:sldMk cId="924175075" sldId="260"/>
            <ac:spMk id="5" creationId="{B347333C-6AB2-4455-B492-1C465C074427}"/>
          </ac:spMkLst>
        </pc:spChg>
        <pc:spChg chg="add mod">
          <ac:chgData name="Ravish Verma" userId="0665cef4a3a78684" providerId="LiveId" clId="{C93CD297-DF35-4077-895E-00C37E676F8A}" dt="2020-11-24T10:42:59.665" v="1844" actId="20577"/>
          <ac:spMkLst>
            <pc:docMk/>
            <pc:sldMk cId="924175075" sldId="260"/>
            <ac:spMk id="6" creationId="{97D8CFD4-BD41-4D9A-B16D-DFD396E6E2A9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7" creationId="{64EB3A50-7427-47E4-939B-B5E48E28514C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8" creationId="{2632577C-23B9-4201-AEBD-D273DB07C55A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9" creationId="{571173F9-268A-495F-B704-EF1F97B26882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10" creationId="{2B3F0B7C-D5C4-4BA5-A9A9-53D8253DA940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11" creationId="{0AF109DC-2259-49A8-835E-375777E0BF97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12" creationId="{82A7A64D-E817-4289-ACCC-63E3B4982D17}"/>
          </ac:spMkLst>
        </pc:spChg>
        <pc:spChg chg="add mod">
          <ac:chgData name="Ravish Verma" userId="0665cef4a3a78684" providerId="LiveId" clId="{C93CD297-DF35-4077-895E-00C37E676F8A}" dt="2020-11-23T12:40:09.170" v="1827" actId="1035"/>
          <ac:spMkLst>
            <pc:docMk/>
            <pc:sldMk cId="924175075" sldId="260"/>
            <ac:spMk id="13" creationId="{6EB0B595-C250-40AC-97C7-D3E9BC7C723A}"/>
          </ac:spMkLst>
        </pc:spChg>
        <pc:spChg chg="add del mod">
          <ac:chgData name="Ravish Verma" userId="0665cef4a3a78684" providerId="LiveId" clId="{C93CD297-DF35-4077-895E-00C37E676F8A}" dt="2020-11-23T08:48:14.938" v="399" actId="478"/>
          <ac:spMkLst>
            <pc:docMk/>
            <pc:sldMk cId="924175075" sldId="260"/>
            <ac:spMk id="14" creationId="{B061E00E-7BA6-4022-B6D2-54E73DB5A3EF}"/>
          </ac:spMkLst>
        </pc:spChg>
        <pc:spChg chg="add del mod">
          <ac:chgData name="Ravish Verma" userId="0665cef4a3a78684" providerId="LiveId" clId="{C93CD297-DF35-4077-895E-00C37E676F8A}" dt="2020-11-23T08:48:28.149" v="440" actId="478"/>
          <ac:spMkLst>
            <pc:docMk/>
            <pc:sldMk cId="924175075" sldId="260"/>
            <ac:spMk id="15" creationId="{936768F6-29BD-450B-B38A-C88740F33BCB}"/>
          </ac:spMkLst>
        </pc:spChg>
        <pc:spChg chg="add mod">
          <ac:chgData name="Ravish Verma" userId="0665cef4a3a78684" providerId="LiveId" clId="{C93CD297-DF35-4077-895E-00C37E676F8A}" dt="2020-11-23T12:38:58.133" v="1777" actId="20577"/>
          <ac:spMkLst>
            <pc:docMk/>
            <pc:sldMk cId="924175075" sldId="260"/>
            <ac:spMk id="16" creationId="{679D77D9-1DC6-4899-8F3C-2699826F6267}"/>
          </ac:spMkLst>
        </pc:spChg>
      </pc:sldChg>
      <pc:sldChg chg="modSp mod">
        <pc:chgData name="Ravish Verma" userId="0665cef4a3a78684" providerId="LiveId" clId="{C93CD297-DF35-4077-895E-00C37E676F8A}" dt="2020-11-23T09:31:03.981" v="1512" actId="20577"/>
        <pc:sldMkLst>
          <pc:docMk/>
          <pc:sldMk cId="4237360187" sldId="261"/>
        </pc:sldMkLst>
        <pc:spChg chg="mod">
          <ac:chgData name="Ravish Verma" userId="0665cef4a3a78684" providerId="LiveId" clId="{C93CD297-DF35-4077-895E-00C37E676F8A}" dt="2020-11-23T08:20:48.971" v="4" actId="1076"/>
          <ac:spMkLst>
            <pc:docMk/>
            <pc:sldMk cId="4237360187" sldId="261"/>
            <ac:spMk id="4" creationId="{25A907FD-500F-4C35-A868-E988C06FF531}"/>
          </ac:spMkLst>
        </pc:spChg>
        <pc:spChg chg="mod">
          <ac:chgData name="Ravish Verma" userId="0665cef4a3a78684" providerId="LiveId" clId="{C93CD297-DF35-4077-895E-00C37E676F8A}" dt="2020-11-23T09:29:45.917" v="1441" actId="20577"/>
          <ac:spMkLst>
            <pc:docMk/>
            <pc:sldMk cId="4237360187" sldId="261"/>
            <ac:spMk id="36" creationId="{01B70F46-280E-44BB-A022-296EF46EA303}"/>
          </ac:spMkLst>
        </pc:spChg>
        <pc:spChg chg="mod">
          <ac:chgData name="Ravish Verma" userId="0665cef4a3a78684" providerId="LiveId" clId="{C93CD297-DF35-4077-895E-00C37E676F8A}" dt="2020-11-23T09:31:03.981" v="1512" actId="20577"/>
          <ac:spMkLst>
            <pc:docMk/>
            <pc:sldMk cId="4237360187" sldId="261"/>
            <ac:spMk id="38" creationId="{E43E30D2-7401-4B9B-BB6B-C2B7FB9917B8}"/>
          </ac:spMkLst>
        </pc:spChg>
        <pc:spChg chg="mod">
          <ac:chgData name="Ravish Verma" userId="0665cef4a3a78684" providerId="LiveId" clId="{C93CD297-DF35-4077-895E-00C37E676F8A}" dt="2020-11-23T09:30:44.935" v="1477" actId="1038"/>
          <ac:spMkLst>
            <pc:docMk/>
            <pc:sldMk cId="4237360187" sldId="261"/>
            <ac:spMk id="40" creationId="{27E19022-D652-4C7C-ADB9-60C01D7BE50F}"/>
          </ac:spMkLst>
        </pc:spChg>
        <pc:spChg chg="mod">
          <ac:chgData name="Ravish Verma" userId="0665cef4a3a78684" providerId="LiveId" clId="{C93CD297-DF35-4077-895E-00C37E676F8A}" dt="2020-11-23T09:28:36.381" v="1424" actId="20577"/>
          <ac:spMkLst>
            <pc:docMk/>
            <pc:sldMk cId="4237360187" sldId="261"/>
            <ac:spMk id="60" creationId="{DA23A145-4BF6-4460-8595-51C66DCB116C}"/>
          </ac:spMkLst>
        </pc:spChg>
        <pc:spChg chg="mod">
          <ac:chgData name="Ravish Verma" userId="0665cef4a3a78684" providerId="LiveId" clId="{C93CD297-DF35-4077-895E-00C37E676F8A}" dt="2020-11-23T09:28:45.730" v="1427" actId="20577"/>
          <ac:spMkLst>
            <pc:docMk/>
            <pc:sldMk cId="4237360187" sldId="261"/>
            <ac:spMk id="62" creationId="{8A393E18-5321-4B38-B312-5D5A401577E9}"/>
          </ac:spMkLst>
        </pc:spChg>
        <pc:spChg chg="mod">
          <ac:chgData name="Ravish Verma" userId="0665cef4a3a78684" providerId="LiveId" clId="{C93CD297-DF35-4077-895E-00C37E676F8A}" dt="2020-11-23T09:28:54.696" v="1431" actId="20577"/>
          <ac:spMkLst>
            <pc:docMk/>
            <pc:sldMk cId="4237360187" sldId="261"/>
            <ac:spMk id="64" creationId="{D3F7C967-95BA-46EB-90E7-068BC953DC54}"/>
          </ac:spMkLst>
        </pc:spChg>
      </pc:sldChg>
      <pc:sldChg chg="modSp">
        <pc:chgData name="Ravish Verma" userId="0665cef4a3a78684" providerId="LiveId" clId="{C93CD297-DF35-4077-895E-00C37E676F8A}" dt="2020-11-23T09:33:53.907" v="1549" actId="20577"/>
        <pc:sldMkLst>
          <pc:docMk/>
          <pc:sldMk cId="674990986" sldId="262"/>
        </pc:sldMkLst>
        <pc:spChg chg="mod">
          <ac:chgData name="Ravish Verma" userId="0665cef4a3a78684" providerId="LiveId" clId="{C93CD297-DF35-4077-895E-00C37E676F8A}" dt="2020-11-23T09:33:30.981" v="1545" actId="20577"/>
          <ac:spMkLst>
            <pc:docMk/>
            <pc:sldMk cId="674990986" sldId="262"/>
            <ac:spMk id="38" creationId="{E43E30D2-7401-4B9B-BB6B-C2B7FB9917B8}"/>
          </ac:spMkLst>
        </pc:spChg>
        <pc:spChg chg="mod">
          <ac:chgData name="Ravish Verma" userId="0665cef4a3a78684" providerId="LiveId" clId="{C93CD297-DF35-4077-895E-00C37E676F8A}" dt="2020-11-23T09:33:15.563" v="1541" actId="20577"/>
          <ac:spMkLst>
            <pc:docMk/>
            <pc:sldMk cId="674990986" sldId="262"/>
            <ac:spMk id="39" creationId="{9FCFD56D-BFF4-471F-BA18-8972C2DBC54F}"/>
          </ac:spMkLst>
        </pc:spChg>
        <pc:spChg chg="mod">
          <ac:chgData name="Ravish Verma" userId="0665cef4a3a78684" providerId="LiveId" clId="{C93CD297-DF35-4077-895E-00C37E676F8A}" dt="2020-11-23T09:33:53.907" v="1549" actId="20577"/>
          <ac:spMkLst>
            <pc:docMk/>
            <pc:sldMk cId="674990986" sldId="262"/>
            <ac:spMk id="40" creationId="{27E19022-D652-4C7C-ADB9-60C01D7BE50F}"/>
          </ac:spMkLst>
        </pc:spChg>
        <pc:spChg chg="mod">
          <ac:chgData name="Ravish Verma" userId="0665cef4a3a78684" providerId="LiveId" clId="{C93CD297-DF35-4077-895E-00C37E676F8A}" dt="2020-11-23T09:32:36.735" v="1523" actId="20577"/>
          <ac:spMkLst>
            <pc:docMk/>
            <pc:sldMk cId="674990986" sldId="262"/>
            <ac:spMk id="60" creationId="{DA23A145-4BF6-4460-8595-51C66DCB116C}"/>
          </ac:spMkLst>
        </pc:spChg>
        <pc:spChg chg="mod">
          <ac:chgData name="Ravish Verma" userId="0665cef4a3a78684" providerId="LiveId" clId="{C93CD297-DF35-4077-895E-00C37E676F8A}" dt="2020-11-23T09:32:47.689" v="1528" actId="6549"/>
          <ac:spMkLst>
            <pc:docMk/>
            <pc:sldMk cId="674990986" sldId="262"/>
            <ac:spMk id="62" creationId="{8A393E18-5321-4B38-B312-5D5A401577E9}"/>
          </ac:spMkLst>
        </pc:spChg>
        <pc:spChg chg="mod">
          <ac:chgData name="Ravish Verma" userId="0665cef4a3a78684" providerId="LiveId" clId="{C93CD297-DF35-4077-895E-00C37E676F8A}" dt="2020-11-23T09:33:05.951" v="1536" actId="20577"/>
          <ac:spMkLst>
            <pc:docMk/>
            <pc:sldMk cId="674990986" sldId="262"/>
            <ac:spMk id="64" creationId="{D3F7C967-95BA-46EB-90E7-068BC953DC54}"/>
          </ac:spMkLst>
        </pc:spChg>
      </pc:sldChg>
      <pc:sldChg chg="modSp">
        <pc:chgData name="Ravish Verma" userId="0665cef4a3a78684" providerId="LiveId" clId="{C93CD297-DF35-4077-895E-00C37E676F8A}" dt="2020-11-23T09:35:46.607" v="1553" actId="20577"/>
        <pc:sldMkLst>
          <pc:docMk/>
          <pc:sldMk cId="2821426536" sldId="263"/>
        </pc:sldMkLst>
        <pc:spChg chg="mod">
          <ac:chgData name="Ravish Verma" userId="0665cef4a3a78684" providerId="LiveId" clId="{C93CD297-DF35-4077-895E-00C37E676F8A}" dt="2020-11-23T09:35:32.157" v="1551" actId="20577"/>
          <ac:spMkLst>
            <pc:docMk/>
            <pc:sldMk cId="2821426536" sldId="263"/>
            <ac:spMk id="60" creationId="{DA23A145-4BF6-4460-8595-51C66DCB116C}"/>
          </ac:spMkLst>
        </pc:spChg>
        <pc:spChg chg="mod">
          <ac:chgData name="Ravish Verma" userId="0665cef4a3a78684" providerId="LiveId" clId="{C93CD297-DF35-4077-895E-00C37E676F8A}" dt="2020-11-23T09:35:46.607" v="1553" actId="20577"/>
          <ac:spMkLst>
            <pc:docMk/>
            <pc:sldMk cId="2821426536" sldId="263"/>
            <ac:spMk id="62" creationId="{8A393E18-5321-4B38-B312-5D5A401577E9}"/>
          </ac:spMkLst>
        </pc:spChg>
      </pc:sldChg>
      <pc:sldChg chg="modSp">
        <pc:chgData name="Ravish Verma" userId="0665cef4a3a78684" providerId="LiveId" clId="{C93CD297-DF35-4077-895E-00C37E676F8A}" dt="2020-11-23T11:21:15.400" v="1586" actId="20577"/>
        <pc:sldMkLst>
          <pc:docMk/>
          <pc:sldMk cId="885892682" sldId="264"/>
        </pc:sldMkLst>
        <pc:spChg chg="mod">
          <ac:chgData name="Ravish Verma" userId="0665cef4a3a78684" providerId="LiveId" clId="{C93CD297-DF35-4077-895E-00C37E676F8A}" dt="2020-11-23T11:21:08.023" v="1579" actId="20577"/>
          <ac:spMkLst>
            <pc:docMk/>
            <pc:sldMk cId="885892682" sldId="264"/>
            <ac:spMk id="62" creationId="{8A393E18-5321-4B38-B312-5D5A401577E9}"/>
          </ac:spMkLst>
        </pc:spChg>
        <pc:spChg chg="mod">
          <ac:chgData name="Ravish Verma" userId="0665cef4a3a78684" providerId="LiveId" clId="{C93CD297-DF35-4077-895E-00C37E676F8A}" dt="2020-11-23T11:21:15.400" v="1586" actId="20577"/>
          <ac:spMkLst>
            <pc:docMk/>
            <pc:sldMk cId="885892682" sldId="264"/>
            <ac:spMk id="64" creationId="{D3F7C967-95BA-46EB-90E7-068BC953DC54}"/>
          </ac:spMkLst>
        </pc:spChg>
      </pc:sldChg>
      <pc:sldChg chg="modSp modAnim">
        <pc:chgData name="Ravish Verma" userId="0665cef4a3a78684" providerId="LiveId" clId="{C93CD297-DF35-4077-895E-00C37E676F8A}" dt="2020-11-23T11:20:32.742" v="1576" actId="20577"/>
        <pc:sldMkLst>
          <pc:docMk/>
          <pc:sldMk cId="1148259937" sldId="265"/>
        </pc:sldMkLst>
        <pc:spChg chg="mod">
          <ac:chgData name="Ravish Verma" userId="0665cef4a3a78684" providerId="LiveId" clId="{C93CD297-DF35-4077-895E-00C37E676F8A}" dt="2020-11-23T11:20:22.007" v="1566" actId="20577"/>
          <ac:spMkLst>
            <pc:docMk/>
            <pc:sldMk cId="1148259937" sldId="265"/>
            <ac:spMk id="60" creationId="{DA23A145-4BF6-4460-8595-51C66DCB116C}"/>
          </ac:spMkLst>
        </pc:spChg>
        <pc:spChg chg="mod">
          <ac:chgData name="Ravish Verma" userId="0665cef4a3a78684" providerId="LiveId" clId="{C93CD297-DF35-4077-895E-00C37E676F8A}" dt="2020-11-23T11:20:26.518" v="1572" actId="20577"/>
          <ac:spMkLst>
            <pc:docMk/>
            <pc:sldMk cId="1148259937" sldId="265"/>
            <ac:spMk id="62" creationId="{8A393E18-5321-4B38-B312-5D5A401577E9}"/>
          </ac:spMkLst>
        </pc:spChg>
        <pc:spChg chg="mod">
          <ac:chgData name="Ravish Verma" userId="0665cef4a3a78684" providerId="LiveId" clId="{C93CD297-DF35-4077-895E-00C37E676F8A}" dt="2020-11-23T11:20:32.742" v="1576" actId="20577"/>
          <ac:spMkLst>
            <pc:docMk/>
            <pc:sldMk cId="1148259937" sldId="265"/>
            <ac:spMk id="64" creationId="{D3F7C967-95BA-46EB-90E7-068BC953DC54}"/>
          </ac:spMkLst>
        </pc:spChg>
      </pc:sldChg>
      <pc:sldChg chg="modSp mod">
        <pc:chgData name="Ravish Verma" userId="0665cef4a3a78684" providerId="LiveId" clId="{C93CD297-DF35-4077-895E-00C37E676F8A}" dt="2020-11-23T11:24:18.756" v="1640" actId="1037"/>
        <pc:sldMkLst>
          <pc:docMk/>
          <pc:sldMk cId="1760538743" sldId="266"/>
        </pc:sldMkLst>
        <pc:spChg chg="mod">
          <ac:chgData name="Ravish Verma" userId="0665cef4a3a78684" providerId="LiveId" clId="{C93CD297-DF35-4077-895E-00C37E676F8A}" dt="2020-11-23T11:23:28.564" v="1611" actId="20577"/>
          <ac:spMkLst>
            <pc:docMk/>
            <pc:sldMk cId="1760538743" sldId="266"/>
            <ac:spMk id="38" creationId="{53610C6C-379C-45E6-9A66-D68920AC9FBC}"/>
          </ac:spMkLst>
        </pc:spChg>
        <pc:spChg chg="mod">
          <ac:chgData name="Ravish Verma" userId="0665cef4a3a78684" providerId="LiveId" clId="{C93CD297-DF35-4077-895E-00C37E676F8A}" dt="2020-11-23T11:23:21.979" v="1609" actId="20577"/>
          <ac:spMkLst>
            <pc:docMk/>
            <pc:sldMk cId="1760538743" sldId="266"/>
            <ac:spMk id="39" creationId="{88789131-112E-42F3-87A6-E2434D728654}"/>
          </ac:spMkLst>
        </pc:spChg>
        <pc:spChg chg="mod">
          <ac:chgData name="Ravish Verma" userId="0665cef4a3a78684" providerId="LiveId" clId="{C93CD297-DF35-4077-895E-00C37E676F8A}" dt="2020-11-23T11:22:28.498" v="1596" actId="20577"/>
          <ac:spMkLst>
            <pc:docMk/>
            <pc:sldMk cId="1760538743" sldId="266"/>
            <ac:spMk id="40" creationId="{2EBE15CF-8C00-47E1-B318-6F70575026E4}"/>
          </ac:spMkLst>
        </pc:spChg>
        <pc:spChg chg="mod">
          <ac:chgData name="Ravish Verma" userId="0665cef4a3a78684" providerId="LiveId" clId="{C93CD297-DF35-4077-895E-00C37E676F8A}" dt="2020-11-23T11:22:45.467" v="1601" actId="20577"/>
          <ac:spMkLst>
            <pc:docMk/>
            <pc:sldMk cId="1760538743" sldId="266"/>
            <ac:spMk id="41" creationId="{065344A5-3683-4932-9A68-D18B2D89BFA3}"/>
          </ac:spMkLst>
        </pc:spChg>
        <pc:spChg chg="mod">
          <ac:chgData name="Ravish Verma" userId="0665cef4a3a78684" providerId="LiveId" clId="{C93CD297-DF35-4077-895E-00C37E676F8A}" dt="2020-11-23T11:23:01.644" v="1605" actId="20577"/>
          <ac:spMkLst>
            <pc:docMk/>
            <pc:sldMk cId="1760538743" sldId="266"/>
            <ac:spMk id="42" creationId="{63DC577B-98DD-4313-BA06-73EC061720CB}"/>
          </ac:spMkLst>
        </pc:spChg>
        <pc:spChg chg="mod">
          <ac:chgData name="Ravish Verma" userId="0665cef4a3a78684" providerId="LiveId" clId="{C93CD297-DF35-4077-895E-00C37E676F8A}" dt="2020-11-23T11:24:18.756" v="1640" actId="1037"/>
          <ac:spMkLst>
            <pc:docMk/>
            <pc:sldMk cId="1760538743" sldId="266"/>
            <ac:spMk id="46" creationId="{CE99C7D7-903B-4DA7-AC3A-907307C6271E}"/>
          </ac:spMkLst>
        </pc:spChg>
      </pc:sldChg>
      <pc:sldChg chg="addSp delSp modSp new mod modAnim">
        <pc:chgData name="Ravish Verma" userId="0665cef4a3a78684" providerId="LiveId" clId="{C93CD297-DF35-4077-895E-00C37E676F8A}" dt="2020-11-23T09:15:49.908" v="1317" actId="1076"/>
        <pc:sldMkLst>
          <pc:docMk/>
          <pc:sldMk cId="4000857993" sldId="267"/>
        </pc:sldMkLst>
        <pc:spChg chg="del">
          <ac:chgData name="Ravish Verma" userId="0665cef4a3a78684" providerId="LiveId" clId="{C93CD297-DF35-4077-895E-00C37E676F8A}" dt="2020-11-23T09:00:20.466" v="472" actId="478"/>
          <ac:spMkLst>
            <pc:docMk/>
            <pc:sldMk cId="4000857993" sldId="267"/>
            <ac:spMk id="2" creationId="{853A35EC-4BFE-4AED-A5B4-6AC1FF817200}"/>
          </ac:spMkLst>
        </pc:spChg>
        <pc:spChg chg="del">
          <ac:chgData name="Ravish Verma" userId="0665cef4a3a78684" providerId="LiveId" clId="{C93CD297-DF35-4077-895E-00C37E676F8A}" dt="2020-11-23T09:00:18.813" v="471" actId="478"/>
          <ac:spMkLst>
            <pc:docMk/>
            <pc:sldMk cId="4000857993" sldId="267"/>
            <ac:spMk id="3" creationId="{23E9EF89-8C7F-4620-9DFD-F1557BAD1D37}"/>
          </ac:spMkLst>
        </pc:spChg>
        <pc:spChg chg="add mod">
          <ac:chgData name="Ravish Verma" userId="0665cef4a3a78684" providerId="LiveId" clId="{C93CD297-DF35-4077-895E-00C37E676F8A}" dt="2020-11-23T09:07:59.162" v="737" actId="1036"/>
          <ac:spMkLst>
            <pc:docMk/>
            <pc:sldMk cId="4000857993" sldId="267"/>
            <ac:spMk id="4" creationId="{8B1FF9E5-0590-4EC9-9BD1-5F75B44E5649}"/>
          </ac:spMkLst>
        </pc:spChg>
        <pc:spChg chg="add mod">
          <ac:chgData name="Ravish Verma" userId="0665cef4a3a78684" providerId="LiveId" clId="{C93CD297-DF35-4077-895E-00C37E676F8A}" dt="2020-11-23T09:07:45.917" v="704" actId="1036"/>
          <ac:spMkLst>
            <pc:docMk/>
            <pc:sldMk cId="4000857993" sldId="267"/>
            <ac:spMk id="5" creationId="{5F439F97-314A-40E4-915A-B156E6B7311F}"/>
          </ac:spMkLst>
        </pc:spChg>
        <pc:spChg chg="add mod">
          <ac:chgData name="Ravish Verma" userId="0665cef4a3a78684" providerId="LiveId" clId="{C93CD297-DF35-4077-895E-00C37E676F8A}" dt="2020-11-23T09:15:49.908" v="1317" actId="1076"/>
          <ac:spMkLst>
            <pc:docMk/>
            <pc:sldMk cId="4000857993" sldId="267"/>
            <ac:spMk id="6" creationId="{C03E2367-8943-49C5-B6A7-4D08F7EB66E7}"/>
          </ac:spMkLst>
        </pc:spChg>
        <pc:spChg chg="add mod">
          <ac:chgData name="Ravish Verma" userId="0665cef4a3a78684" providerId="LiveId" clId="{C93CD297-DF35-4077-895E-00C37E676F8A}" dt="2020-11-23T09:09:54.767" v="743" actId="207"/>
          <ac:spMkLst>
            <pc:docMk/>
            <pc:sldMk cId="4000857993" sldId="267"/>
            <ac:spMk id="7" creationId="{25492E2B-65CC-47C7-A215-65541D0D4607}"/>
          </ac:spMkLst>
        </pc:spChg>
        <pc:spChg chg="add del mod">
          <ac:chgData name="Ravish Verma" userId="0665cef4a3a78684" providerId="LiveId" clId="{C93CD297-DF35-4077-895E-00C37E676F8A}" dt="2020-11-23T09:13:24.266" v="1015"/>
          <ac:spMkLst>
            <pc:docMk/>
            <pc:sldMk cId="4000857993" sldId="267"/>
            <ac:spMk id="23" creationId="{F6E07AE6-F72C-4390-BE56-34F15DDE51DD}"/>
          </ac:spMkLst>
        </pc:spChg>
        <pc:spChg chg="add mod">
          <ac:chgData name="Ravish Verma" userId="0665cef4a3a78684" providerId="LiveId" clId="{C93CD297-DF35-4077-895E-00C37E676F8A}" dt="2020-11-23T09:13:42.771" v="1037" actId="1035"/>
          <ac:spMkLst>
            <pc:docMk/>
            <pc:sldMk cId="4000857993" sldId="267"/>
            <ac:spMk id="24" creationId="{A52665B4-C79E-4830-89F9-513849132A1D}"/>
          </ac:spMkLst>
        </pc:spChg>
        <pc:spChg chg="add mod">
          <ac:chgData name="Ravish Verma" userId="0665cef4a3a78684" providerId="LiveId" clId="{C93CD297-DF35-4077-895E-00C37E676F8A}" dt="2020-11-23T09:14:04.565" v="1075" actId="20577"/>
          <ac:spMkLst>
            <pc:docMk/>
            <pc:sldMk cId="4000857993" sldId="267"/>
            <ac:spMk id="25" creationId="{D0C24B5E-CA1C-4323-B193-D81E400AF6C5}"/>
          </ac:spMkLst>
        </pc:spChg>
        <pc:spChg chg="add mod">
          <ac:chgData name="Ravish Verma" userId="0665cef4a3a78684" providerId="LiveId" clId="{C93CD297-DF35-4077-895E-00C37E676F8A}" dt="2020-11-23T09:14:18.899" v="1103" actId="20577"/>
          <ac:spMkLst>
            <pc:docMk/>
            <pc:sldMk cId="4000857993" sldId="267"/>
            <ac:spMk id="26" creationId="{0B531913-A311-456D-8CDA-C2CCE43AFA92}"/>
          </ac:spMkLst>
        </pc:spChg>
        <pc:spChg chg="add mod">
          <ac:chgData name="Ravish Verma" userId="0665cef4a3a78684" providerId="LiveId" clId="{C93CD297-DF35-4077-895E-00C37E676F8A}" dt="2020-11-23T09:14:31.853" v="1138" actId="20577"/>
          <ac:spMkLst>
            <pc:docMk/>
            <pc:sldMk cId="4000857993" sldId="267"/>
            <ac:spMk id="27" creationId="{FBCA37B4-A7B7-4D2B-BC03-CE23CB692C01}"/>
          </ac:spMkLst>
        </pc:spChg>
        <pc:spChg chg="add mod">
          <ac:chgData name="Ravish Verma" userId="0665cef4a3a78684" providerId="LiveId" clId="{C93CD297-DF35-4077-895E-00C37E676F8A}" dt="2020-11-23T09:14:43.433" v="1170" actId="20577"/>
          <ac:spMkLst>
            <pc:docMk/>
            <pc:sldMk cId="4000857993" sldId="267"/>
            <ac:spMk id="28" creationId="{22292F54-5C32-4538-9D4D-272EAC10F35F}"/>
          </ac:spMkLst>
        </pc:spChg>
        <pc:spChg chg="add mod">
          <ac:chgData name="Ravish Verma" userId="0665cef4a3a78684" providerId="LiveId" clId="{C93CD297-DF35-4077-895E-00C37E676F8A}" dt="2020-11-23T09:15:00.537" v="1203" actId="1036"/>
          <ac:spMkLst>
            <pc:docMk/>
            <pc:sldMk cId="4000857993" sldId="267"/>
            <ac:spMk id="29" creationId="{F3975423-39EF-47FB-A4FA-57480DD0B3B3}"/>
          </ac:spMkLst>
        </pc:spChg>
        <pc:spChg chg="add mod">
          <ac:chgData name="Ravish Verma" userId="0665cef4a3a78684" providerId="LiveId" clId="{C93CD297-DF35-4077-895E-00C37E676F8A}" dt="2020-11-23T09:15:11.488" v="1239" actId="20577"/>
          <ac:spMkLst>
            <pc:docMk/>
            <pc:sldMk cId="4000857993" sldId="267"/>
            <ac:spMk id="30" creationId="{0AC14FBB-1037-4A67-A287-FBFDA04CC863}"/>
          </ac:spMkLst>
        </pc:spChg>
        <pc:spChg chg="add mod">
          <ac:chgData name="Ravish Verma" userId="0665cef4a3a78684" providerId="LiveId" clId="{C93CD297-DF35-4077-895E-00C37E676F8A}" dt="2020-11-23T09:15:24.749" v="1280" actId="20577"/>
          <ac:spMkLst>
            <pc:docMk/>
            <pc:sldMk cId="4000857993" sldId="267"/>
            <ac:spMk id="31" creationId="{83473F5B-44A1-4A46-A062-BBF9C5BC6622}"/>
          </ac:spMkLst>
        </pc:spChg>
        <pc:spChg chg="add mod">
          <ac:chgData name="Ravish Verma" userId="0665cef4a3a78684" providerId="LiveId" clId="{C93CD297-DF35-4077-895E-00C37E676F8A}" dt="2020-11-23T09:15:36.933" v="1316" actId="20577"/>
          <ac:spMkLst>
            <pc:docMk/>
            <pc:sldMk cId="4000857993" sldId="267"/>
            <ac:spMk id="32" creationId="{85AB8083-448F-4DDB-A72E-D4F1A162ACCA}"/>
          </ac:spMkLst>
        </pc:spChg>
        <pc:cxnChg chg="add mod">
          <ac:chgData name="Ravish Verma" userId="0665cef4a3a78684" providerId="LiveId" clId="{C93CD297-DF35-4077-895E-00C37E676F8A}" dt="2020-11-23T09:10:12.054" v="746" actId="13822"/>
          <ac:cxnSpMkLst>
            <pc:docMk/>
            <pc:sldMk cId="4000857993" sldId="267"/>
            <ac:cxnSpMk id="9" creationId="{A2F4DBC5-580B-4C5F-9004-621E99D5290A}"/>
          </ac:cxnSpMkLst>
        </pc:cxnChg>
        <pc:cxnChg chg="add mod">
          <ac:chgData name="Ravish Verma" userId="0665cef4a3a78684" providerId="LiveId" clId="{C93CD297-DF35-4077-895E-00C37E676F8A}" dt="2020-11-23T09:10:20.715" v="774" actId="1036"/>
          <ac:cxnSpMkLst>
            <pc:docMk/>
            <pc:sldMk cId="4000857993" sldId="267"/>
            <ac:cxnSpMk id="11" creationId="{5645763A-E3AA-4183-BD76-7648448BC698}"/>
          </ac:cxnSpMkLst>
        </pc:cxnChg>
        <pc:cxnChg chg="add mod">
          <ac:chgData name="Ravish Verma" userId="0665cef4a3a78684" providerId="LiveId" clId="{C93CD297-DF35-4077-895E-00C37E676F8A}" dt="2020-11-23T09:10:26.312" v="799" actId="1038"/>
          <ac:cxnSpMkLst>
            <pc:docMk/>
            <pc:sldMk cId="4000857993" sldId="267"/>
            <ac:cxnSpMk id="12" creationId="{12160D3B-BA5F-4D68-90AF-2BED496BB77A}"/>
          </ac:cxnSpMkLst>
        </pc:cxnChg>
        <pc:cxnChg chg="add mod">
          <ac:chgData name="Ravish Verma" userId="0665cef4a3a78684" providerId="LiveId" clId="{C93CD297-DF35-4077-895E-00C37E676F8A}" dt="2020-11-23T09:10:32.983" v="830" actId="1036"/>
          <ac:cxnSpMkLst>
            <pc:docMk/>
            <pc:sldMk cId="4000857993" sldId="267"/>
            <ac:cxnSpMk id="13" creationId="{3EB125E9-31C9-4B73-8D2E-E5CF3D6D70DD}"/>
          </ac:cxnSpMkLst>
        </pc:cxnChg>
        <pc:cxnChg chg="add mod">
          <ac:chgData name="Ravish Verma" userId="0665cef4a3a78684" providerId="LiveId" clId="{C93CD297-DF35-4077-895E-00C37E676F8A}" dt="2020-11-23T09:10:39.821" v="857" actId="1037"/>
          <ac:cxnSpMkLst>
            <pc:docMk/>
            <pc:sldMk cId="4000857993" sldId="267"/>
            <ac:cxnSpMk id="14" creationId="{C63809D1-7DE9-469D-AE67-DFF2CA54F431}"/>
          </ac:cxnSpMkLst>
        </pc:cxnChg>
        <pc:cxnChg chg="add mod">
          <ac:chgData name="Ravish Verma" userId="0665cef4a3a78684" providerId="LiveId" clId="{C93CD297-DF35-4077-895E-00C37E676F8A}" dt="2020-11-23T09:10:47.767" v="894" actId="1036"/>
          <ac:cxnSpMkLst>
            <pc:docMk/>
            <pc:sldMk cId="4000857993" sldId="267"/>
            <ac:cxnSpMk id="15" creationId="{B435CD64-61BB-415E-B7BA-BEC2A4FFDED1}"/>
          </ac:cxnSpMkLst>
        </pc:cxnChg>
        <pc:cxnChg chg="add mod">
          <ac:chgData name="Ravish Verma" userId="0665cef4a3a78684" providerId="LiveId" clId="{C93CD297-DF35-4077-895E-00C37E676F8A}" dt="2020-11-23T09:10:54.467" v="926" actId="1035"/>
          <ac:cxnSpMkLst>
            <pc:docMk/>
            <pc:sldMk cId="4000857993" sldId="267"/>
            <ac:cxnSpMk id="16" creationId="{E702D16C-8877-46C1-A4FF-13B25EC65805}"/>
          </ac:cxnSpMkLst>
        </pc:cxnChg>
        <pc:cxnChg chg="add mod">
          <ac:chgData name="Ravish Verma" userId="0665cef4a3a78684" providerId="LiveId" clId="{C93CD297-DF35-4077-895E-00C37E676F8A}" dt="2020-11-23T09:11:00.184" v="956" actId="1036"/>
          <ac:cxnSpMkLst>
            <pc:docMk/>
            <pc:sldMk cId="4000857993" sldId="267"/>
            <ac:cxnSpMk id="17" creationId="{BD66FE50-4EDF-49DF-9F83-C7D9E6BAC01B}"/>
          </ac:cxnSpMkLst>
        </pc:cxnChg>
        <pc:cxnChg chg="add mod">
          <ac:chgData name="Ravish Verma" userId="0665cef4a3a78684" providerId="LiveId" clId="{C93CD297-DF35-4077-895E-00C37E676F8A}" dt="2020-11-23T09:12:57.020" v="1012" actId="14100"/>
          <ac:cxnSpMkLst>
            <pc:docMk/>
            <pc:sldMk cId="4000857993" sldId="267"/>
            <ac:cxnSpMk id="18" creationId="{4ADFD23D-F8D6-457E-8258-821A1339B877}"/>
          </ac:cxnSpMkLst>
        </pc:cxnChg>
      </pc:sldChg>
      <pc:sldChg chg="modSp mod">
        <pc:chgData name="Ravish Verma" userId="0665cef4a3a78684" providerId="LiveId" clId="{C93CD297-DF35-4077-895E-00C37E676F8A}" dt="2020-12-04T14:25:16.013" v="1890" actId="313"/>
        <pc:sldMkLst>
          <pc:docMk/>
          <pc:sldMk cId="3670277681" sldId="268"/>
        </pc:sldMkLst>
        <pc:spChg chg="mod">
          <ac:chgData name="Ravish Verma" userId="0665cef4a3a78684" providerId="LiveId" clId="{C93CD297-DF35-4077-895E-00C37E676F8A}" dt="2020-12-04T14:14:30.138" v="1883" actId="20577"/>
          <ac:spMkLst>
            <pc:docMk/>
            <pc:sldMk cId="3670277681" sldId="268"/>
            <ac:spMk id="36" creationId="{D6063538-EBF5-405A-A9F8-13E6035DE462}"/>
          </ac:spMkLst>
        </pc:spChg>
        <pc:spChg chg="mod">
          <ac:chgData name="Ravish Verma" userId="0665cef4a3a78684" providerId="LiveId" clId="{C93CD297-DF35-4077-895E-00C37E676F8A}" dt="2020-12-04T14:14:18.376" v="1879" actId="20577"/>
          <ac:spMkLst>
            <pc:docMk/>
            <pc:sldMk cId="3670277681" sldId="268"/>
            <ac:spMk id="38" creationId="{53610C6C-379C-45E6-9A66-D68920AC9FBC}"/>
          </ac:spMkLst>
        </pc:spChg>
        <pc:spChg chg="mod">
          <ac:chgData name="Ravish Verma" userId="0665cef4a3a78684" providerId="LiveId" clId="{C93CD297-DF35-4077-895E-00C37E676F8A}" dt="2020-12-04T14:14:01.337" v="1873" actId="20577"/>
          <ac:spMkLst>
            <pc:docMk/>
            <pc:sldMk cId="3670277681" sldId="268"/>
            <ac:spMk id="39" creationId="{88789131-112E-42F3-87A6-E2434D728654}"/>
          </ac:spMkLst>
        </pc:spChg>
        <pc:spChg chg="mod">
          <ac:chgData name="Ravish Verma" userId="0665cef4a3a78684" providerId="LiveId" clId="{C93CD297-DF35-4077-895E-00C37E676F8A}" dt="2020-12-04T14:25:16.013" v="1890" actId="313"/>
          <ac:spMkLst>
            <pc:docMk/>
            <pc:sldMk cId="3670277681" sldId="268"/>
            <ac:spMk id="40" creationId="{2EBE15CF-8C00-47E1-B318-6F70575026E4}"/>
          </ac:spMkLst>
        </pc:spChg>
        <pc:spChg chg="mod">
          <ac:chgData name="Ravish Verma" userId="0665cef4a3a78684" providerId="LiveId" clId="{C93CD297-DF35-4077-895E-00C37E676F8A}" dt="2020-12-04T14:13:30.321" v="1863" actId="20577"/>
          <ac:spMkLst>
            <pc:docMk/>
            <pc:sldMk cId="3670277681" sldId="268"/>
            <ac:spMk id="41" creationId="{065344A5-3683-4932-9A68-D18B2D89BFA3}"/>
          </ac:spMkLst>
        </pc:spChg>
        <pc:spChg chg="mod">
          <ac:chgData name="Ravish Verma" userId="0665cef4a3a78684" providerId="LiveId" clId="{C93CD297-DF35-4077-895E-00C37E676F8A}" dt="2020-12-04T14:13:26.665" v="1861" actId="20577"/>
          <ac:spMkLst>
            <pc:docMk/>
            <pc:sldMk cId="3670277681" sldId="268"/>
            <ac:spMk id="42" creationId="{63DC577B-98DD-4313-BA06-73EC061720CB}"/>
          </ac:spMkLst>
        </pc:spChg>
        <pc:spChg chg="mod">
          <ac:chgData name="Ravish Verma" userId="0665cef4a3a78684" providerId="LiveId" clId="{C93CD297-DF35-4077-895E-00C37E676F8A}" dt="2020-12-04T14:14:59.298" v="1889" actId="20577"/>
          <ac:spMkLst>
            <pc:docMk/>
            <pc:sldMk cId="3670277681" sldId="268"/>
            <ac:spMk id="46" creationId="{CE99C7D7-903B-4DA7-AC3A-907307C6271E}"/>
          </ac:spMkLst>
        </pc:spChg>
      </pc:sldChg>
    </pc:docChg>
  </pc:docChgLst>
  <pc:docChgLst>
    <pc:chgData name="Ravish Verma" userId="0665cef4a3a78684" providerId="LiveId" clId="{F98FBD96-A0DB-4BC7-A56E-C4E010217276}"/>
    <pc:docChg chg="undo custSel addSld delSld modSld sldOrd">
      <pc:chgData name="Ravish Verma" userId="0665cef4a3a78684" providerId="LiveId" clId="{F98FBD96-A0DB-4BC7-A56E-C4E010217276}" dt="2021-01-18T11:58:43.380" v="5187" actId="47"/>
      <pc:docMkLst>
        <pc:docMk/>
      </pc:docMkLst>
      <pc:sldChg chg="addSp delSp modSp mod modAnim">
        <pc:chgData name="Ravish Verma" userId="0665cef4a3a78684" providerId="LiveId" clId="{F98FBD96-A0DB-4BC7-A56E-C4E010217276}" dt="2021-01-04T17:48:00.971" v="2915"/>
        <pc:sldMkLst>
          <pc:docMk/>
          <pc:sldMk cId="1986860425" sldId="256"/>
        </pc:sldMkLst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7" creationId="{00063930-006D-469A-B9A9-8CA40F154DF0}"/>
          </ac:spMkLst>
        </pc:spChg>
        <pc:spChg chg="add del mod">
          <ac:chgData name="Ravish Verma" userId="0665cef4a3a78684" providerId="LiveId" clId="{F98FBD96-A0DB-4BC7-A56E-C4E010217276}" dt="2021-01-04T15:58:57.618" v="2068" actId="478"/>
          <ac:spMkLst>
            <pc:docMk/>
            <pc:sldMk cId="1986860425" sldId="256"/>
            <ac:spMk id="8" creationId="{C3AB424B-448B-4554-A85E-0B295104125E}"/>
          </ac:spMkLst>
        </pc:spChg>
        <pc:spChg chg="del mod">
          <ac:chgData name="Ravish Verma" userId="0665cef4a3a78684" providerId="LiveId" clId="{F98FBD96-A0DB-4BC7-A56E-C4E010217276}" dt="2021-01-04T16:28:19.618" v="2385" actId="478"/>
          <ac:spMkLst>
            <pc:docMk/>
            <pc:sldMk cId="1986860425" sldId="256"/>
            <ac:spMk id="10" creationId="{DC367FE4-CB43-4110-893D-6F06C774DC81}"/>
          </ac:spMkLst>
        </pc:spChg>
        <pc:spChg chg="add mod">
          <ac:chgData name="Ravish Verma" userId="0665cef4a3a78684" providerId="LiveId" clId="{F98FBD96-A0DB-4BC7-A56E-C4E010217276}" dt="2021-01-04T17:39:16.781" v="2861" actId="1076"/>
          <ac:spMkLst>
            <pc:docMk/>
            <pc:sldMk cId="1986860425" sldId="256"/>
            <ac:spMk id="19" creationId="{8E52A11C-7301-4C75-82DA-06F565A680BE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1" creationId="{3BB8A65D-E39F-4E33-B0F6-FF5266CCF682}"/>
          </ac:spMkLst>
        </pc:spChg>
        <pc:spChg chg="del mod">
          <ac:chgData name="Ravish Verma" userId="0665cef4a3a78684" providerId="LiveId" clId="{F98FBD96-A0DB-4BC7-A56E-C4E010217276}" dt="2021-01-04T16:28:17.551" v="2384" actId="478"/>
          <ac:spMkLst>
            <pc:docMk/>
            <pc:sldMk cId="1986860425" sldId="256"/>
            <ac:spMk id="22" creationId="{FE116532-FFBA-4808-B930-04C3E5234672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3" creationId="{033B3ACA-B0AF-4A2A-9849-266FF5FC7D7D}"/>
          </ac:spMkLst>
        </pc:spChg>
        <pc:spChg chg="del mod">
          <ac:chgData name="Ravish Verma" userId="0665cef4a3a78684" providerId="LiveId" clId="{F98FBD96-A0DB-4BC7-A56E-C4E010217276}" dt="2021-01-04T16:28:17.551" v="2384" actId="478"/>
          <ac:spMkLst>
            <pc:docMk/>
            <pc:sldMk cId="1986860425" sldId="256"/>
            <ac:spMk id="24" creationId="{BEBA7F0E-6BA3-43F1-BF90-7D166BC619B2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5" creationId="{8795BA75-7760-47A4-B227-263C546EE0F5}"/>
          </ac:spMkLst>
        </pc:spChg>
        <pc:spChg chg="del mod">
          <ac:chgData name="Ravish Verma" userId="0665cef4a3a78684" providerId="LiveId" clId="{F98FBD96-A0DB-4BC7-A56E-C4E010217276}" dt="2021-01-04T16:28:17.551" v="2384" actId="478"/>
          <ac:spMkLst>
            <pc:docMk/>
            <pc:sldMk cId="1986860425" sldId="256"/>
            <ac:spMk id="26" creationId="{2813B1A3-92B6-433B-A746-7688D11F76F2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7" creationId="{F1D6F89A-E74D-46AD-9B27-0FCAAD218AB0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8" creationId="{6DFA242D-EC2A-484B-8851-67EA583A8D4F}"/>
          </ac:spMkLst>
        </pc:spChg>
        <pc:spChg chg="add mod">
          <ac:chgData name="Ravish Verma" userId="0665cef4a3a78684" providerId="LiveId" clId="{F98FBD96-A0DB-4BC7-A56E-C4E010217276}" dt="2021-01-04T17:39:43.640" v="2872" actId="1035"/>
          <ac:spMkLst>
            <pc:docMk/>
            <pc:sldMk cId="1986860425" sldId="256"/>
            <ac:spMk id="29" creationId="{C81211A7-9F52-43A9-9444-F4D8E7B4690D}"/>
          </ac:spMkLst>
        </pc:spChg>
        <pc:spChg chg="add mod">
          <ac:chgData name="Ravish Verma" userId="0665cef4a3a78684" providerId="LiveId" clId="{F98FBD96-A0DB-4BC7-A56E-C4E010217276}" dt="2021-01-04T17:47:44.009" v="2913" actId="1076"/>
          <ac:spMkLst>
            <pc:docMk/>
            <pc:sldMk cId="1986860425" sldId="256"/>
            <ac:spMk id="30" creationId="{82C836E8-FAC4-4E6B-B9FC-CE5FA1281648}"/>
          </ac:spMkLst>
        </pc:spChg>
        <pc:spChg chg="add del">
          <ac:chgData name="Ravish Verma" userId="0665cef4a3a78684" providerId="LiveId" clId="{F98FBD96-A0DB-4BC7-A56E-C4E010217276}" dt="2021-01-04T16:28:05.711" v="2381" actId="478"/>
          <ac:spMkLst>
            <pc:docMk/>
            <pc:sldMk cId="1986860425" sldId="256"/>
            <ac:spMk id="31" creationId="{EB316061-A836-44B2-B934-1916D84EEA01}"/>
          </ac:spMkLst>
        </pc:spChg>
        <pc:spChg chg="add mod">
          <ac:chgData name="Ravish Verma" userId="0665cef4a3a78684" providerId="LiveId" clId="{F98FBD96-A0DB-4BC7-A56E-C4E010217276}" dt="2021-01-04T17:39:49.602" v="2883" actId="1036"/>
          <ac:spMkLst>
            <pc:docMk/>
            <pc:sldMk cId="1986860425" sldId="256"/>
            <ac:spMk id="32" creationId="{F62AE796-48EF-4BE8-A776-74856D56D9CB}"/>
          </ac:spMkLst>
        </pc:spChg>
        <pc:spChg chg="add del mod ord">
          <ac:chgData name="Ravish Verma" userId="0665cef4a3a78684" providerId="LiveId" clId="{F98FBD96-A0DB-4BC7-A56E-C4E010217276}" dt="2021-01-04T16:27:57.504" v="2379" actId="478"/>
          <ac:spMkLst>
            <pc:docMk/>
            <pc:sldMk cId="1986860425" sldId="256"/>
            <ac:spMk id="33" creationId="{DC8BA7AA-FEBA-4F51-9F0A-5DD100FB9094}"/>
          </ac:spMkLst>
        </pc:spChg>
        <pc:picChg chg="add mod">
          <ac:chgData name="Ravish Verma" userId="0665cef4a3a78684" providerId="LiveId" clId="{F98FBD96-A0DB-4BC7-A56E-C4E010217276}" dt="2021-01-04T17:46:43.653" v="2903" actId="1076"/>
          <ac:picMkLst>
            <pc:docMk/>
            <pc:sldMk cId="1986860425" sldId="256"/>
            <ac:picMk id="3" creationId="{A1AA7543-AD11-4A35-B745-DAD69758F61F}"/>
          </ac:picMkLst>
        </pc:picChg>
        <pc:picChg chg="mod">
          <ac:chgData name="Ravish Verma" userId="0665cef4a3a78684" providerId="LiveId" clId="{F98FBD96-A0DB-4BC7-A56E-C4E010217276}" dt="2021-01-04T17:39:27.839" v="2864" actId="1076"/>
          <ac:picMkLst>
            <pc:docMk/>
            <pc:sldMk cId="1986860425" sldId="256"/>
            <ac:picMk id="5" creationId="{FAC2FBD6-9EF6-48ED-852A-7B08232C79F4}"/>
          </ac:picMkLst>
        </pc:picChg>
        <pc:picChg chg="add del mod">
          <ac:chgData name="Ravish Verma" userId="0665cef4a3a78684" providerId="LiveId" clId="{F98FBD96-A0DB-4BC7-A56E-C4E010217276}" dt="2021-01-04T15:55:34.226" v="2041" actId="478"/>
          <ac:picMkLst>
            <pc:docMk/>
            <pc:sldMk cId="1986860425" sldId="256"/>
            <ac:picMk id="6" creationId="{2795A678-DDC4-4C45-A288-ECF8E0A9A20A}"/>
          </ac:picMkLst>
        </pc:picChg>
        <pc:picChg chg="add del mod">
          <ac:chgData name="Ravish Verma" userId="0665cef4a3a78684" providerId="LiveId" clId="{F98FBD96-A0DB-4BC7-A56E-C4E010217276}" dt="2021-01-04T17:36:34.876" v="2764" actId="478"/>
          <ac:picMkLst>
            <pc:docMk/>
            <pc:sldMk cId="1986860425" sldId="256"/>
            <ac:picMk id="11" creationId="{A61B1EAB-EC66-48D6-B630-981A1C89E609}"/>
          </ac:picMkLst>
        </pc:picChg>
        <pc:picChg chg="add mod">
          <ac:chgData name="Ravish Verma" userId="0665cef4a3a78684" providerId="LiveId" clId="{F98FBD96-A0DB-4BC7-A56E-C4E010217276}" dt="2021-01-04T17:39:43.640" v="2872" actId="1035"/>
          <ac:picMkLst>
            <pc:docMk/>
            <pc:sldMk cId="1986860425" sldId="256"/>
            <ac:picMk id="12" creationId="{50B91439-3131-4F0E-9C46-B42F5D69DD95}"/>
          </ac:picMkLst>
        </pc:picChg>
        <pc:picChg chg="del mod">
          <ac:chgData name="Ravish Verma" userId="0665cef4a3a78684" providerId="LiveId" clId="{F98FBD96-A0DB-4BC7-A56E-C4E010217276}" dt="2021-01-04T16:28:17.551" v="2384" actId="478"/>
          <ac:picMkLst>
            <pc:docMk/>
            <pc:sldMk cId="1986860425" sldId="256"/>
            <ac:picMk id="14" creationId="{B14A4A37-82C8-4CC6-9911-B765174E9F55}"/>
          </ac:picMkLst>
        </pc:picChg>
        <pc:picChg chg="del mod">
          <ac:chgData name="Ravish Verma" userId="0665cef4a3a78684" providerId="LiveId" clId="{F98FBD96-A0DB-4BC7-A56E-C4E010217276}" dt="2021-01-04T16:28:17.551" v="2384" actId="478"/>
          <ac:picMkLst>
            <pc:docMk/>
            <pc:sldMk cId="1986860425" sldId="256"/>
            <ac:picMk id="16" creationId="{1036D02E-DA76-493B-9512-0BCAA6AF0A68}"/>
          </ac:picMkLst>
        </pc:picChg>
        <pc:picChg chg="del mod">
          <ac:chgData name="Ravish Verma" userId="0665cef4a3a78684" providerId="LiveId" clId="{F98FBD96-A0DB-4BC7-A56E-C4E010217276}" dt="2021-01-04T16:28:17.551" v="2384" actId="478"/>
          <ac:picMkLst>
            <pc:docMk/>
            <pc:sldMk cId="1986860425" sldId="256"/>
            <ac:picMk id="18" creationId="{94D99FED-BB7C-449A-8526-ADA10BDD0DFB}"/>
          </ac:picMkLst>
        </pc:picChg>
        <pc:picChg chg="del mod">
          <ac:chgData name="Ravish Verma" userId="0665cef4a3a78684" providerId="LiveId" clId="{F98FBD96-A0DB-4BC7-A56E-C4E010217276}" dt="2021-01-04T16:28:17.551" v="2384" actId="478"/>
          <ac:picMkLst>
            <pc:docMk/>
            <pc:sldMk cId="1986860425" sldId="256"/>
            <ac:picMk id="20" creationId="{6E647F54-1496-4E9F-83A0-51F4E1615E73}"/>
          </ac:picMkLst>
        </pc:picChg>
        <pc:picChg chg="add mod">
          <ac:chgData name="Ravish Verma" userId="0665cef4a3a78684" providerId="LiveId" clId="{F98FBD96-A0DB-4BC7-A56E-C4E010217276}" dt="2021-01-04T17:40:09.006" v="2897" actId="1037"/>
          <ac:picMkLst>
            <pc:docMk/>
            <pc:sldMk cId="1986860425" sldId="256"/>
            <ac:picMk id="37" creationId="{4B042EFC-C143-4190-A82C-8913C660EBEE}"/>
          </ac:picMkLst>
        </pc:picChg>
        <pc:picChg chg="add del mod ord">
          <ac:chgData name="Ravish Verma" userId="0665cef4a3a78684" providerId="LiveId" clId="{F98FBD96-A0DB-4BC7-A56E-C4E010217276}" dt="2021-01-04T17:30:09.024" v="2575" actId="478"/>
          <ac:picMkLst>
            <pc:docMk/>
            <pc:sldMk cId="1986860425" sldId="256"/>
            <ac:picMk id="38" creationId="{AE7992DB-6C8F-4586-915E-14CBDF9388AA}"/>
          </ac:picMkLst>
        </pc:picChg>
        <pc:picChg chg="add mod">
          <ac:chgData name="Ravish Verma" userId="0665cef4a3a78684" providerId="LiveId" clId="{F98FBD96-A0DB-4BC7-A56E-C4E010217276}" dt="2021-01-04T17:40:07.421" v="2893" actId="1037"/>
          <ac:picMkLst>
            <pc:docMk/>
            <pc:sldMk cId="1986860425" sldId="256"/>
            <ac:picMk id="40" creationId="{65643EFD-C2CE-4606-92E1-7E88E042CB30}"/>
          </ac:picMkLst>
        </pc:picChg>
        <pc:picChg chg="add mod">
          <ac:chgData name="Ravish Verma" userId="0665cef4a3a78684" providerId="LiveId" clId="{F98FBD96-A0DB-4BC7-A56E-C4E010217276}" dt="2021-01-04T17:38:53.562" v="2842" actId="1440"/>
          <ac:picMkLst>
            <pc:docMk/>
            <pc:sldMk cId="1986860425" sldId="256"/>
            <ac:picMk id="42" creationId="{45F37B22-FB12-4092-8F03-A14EE3EA917B}"/>
          </ac:picMkLst>
        </pc:picChg>
        <pc:picChg chg="add mod">
          <ac:chgData name="Ravish Verma" userId="0665cef4a3a78684" providerId="LiveId" clId="{F98FBD96-A0DB-4BC7-A56E-C4E010217276}" dt="2021-01-04T17:40:10.148" v="2898" actId="1037"/>
          <ac:picMkLst>
            <pc:docMk/>
            <pc:sldMk cId="1986860425" sldId="256"/>
            <ac:picMk id="44" creationId="{0312F260-3D38-4BAF-A24E-D6B9154A2987}"/>
          </ac:picMkLst>
        </pc:picChg>
        <pc:picChg chg="add mod">
          <ac:chgData name="Ravish Verma" userId="0665cef4a3a78684" providerId="LiveId" clId="{F98FBD96-A0DB-4BC7-A56E-C4E010217276}" dt="2021-01-04T17:38:00.077" v="2799" actId="1440"/>
          <ac:picMkLst>
            <pc:docMk/>
            <pc:sldMk cId="1986860425" sldId="256"/>
            <ac:picMk id="46" creationId="{E50F2CA5-7E5E-4584-B831-3200C4EB0B4A}"/>
          </ac:picMkLst>
        </pc:picChg>
        <pc:picChg chg="add mod">
          <ac:chgData name="Ravish Verma" userId="0665cef4a3a78684" providerId="LiveId" clId="{F98FBD96-A0DB-4BC7-A56E-C4E010217276}" dt="2021-01-04T17:38:48.461" v="2840" actId="1076"/>
          <ac:picMkLst>
            <pc:docMk/>
            <pc:sldMk cId="1986860425" sldId="256"/>
            <ac:picMk id="48" creationId="{95E6EDE2-0005-4F7D-ACEA-D263228AE039}"/>
          </ac:picMkLst>
        </pc:picChg>
        <pc:picChg chg="add mod">
          <ac:chgData name="Ravish Verma" userId="0665cef4a3a78684" providerId="LiveId" clId="{F98FBD96-A0DB-4BC7-A56E-C4E010217276}" dt="2021-01-04T17:40:12.050" v="2899" actId="1038"/>
          <ac:picMkLst>
            <pc:docMk/>
            <pc:sldMk cId="1986860425" sldId="256"/>
            <ac:picMk id="50" creationId="{89932B57-EC2A-4C5D-B7F5-165422E918E4}"/>
          </ac:picMkLst>
        </pc:picChg>
        <pc:picChg chg="add mod">
          <ac:chgData name="Ravish Verma" userId="0665cef4a3a78684" providerId="LiveId" clId="{F98FBD96-A0DB-4BC7-A56E-C4E010217276}" dt="2021-01-04T17:40:05.784" v="2890" actId="1037"/>
          <ac:picMkLst>
            <pc:docMk/>
            <pc:sldMk cId="1986860425" sldId="256"/>
            <ac:picMk id="52" creationId="{A0F33E71-5D14-4D3E-B7EF-707DA34DB793}"/>
          </ac:picMkLst>
        </pc:picChg>
        <pc:cxnChg chg="add del">
          <ac:chgData name="Ravish Verma" userId="0665cef4a3a78684" providerId="LiveId" clId="{F98FBD96-A0DB-4BC7-A56E-C4E010217276}" dt="2021-01-04T16:27:59.726" v="2380" actId="478"/>
          <ac:cxnSpMkLst>
            <pc:docMk/>
            <pc:sldMk cId="1986860425" sldId="256"/>
            <ac:cxnSpMk id="35" creationId="{D9341EF5-46E7-4AA4-8C5D-79D73BC18982}"/>
          </ac:cxnSpMkLst>
        </pc:cxnChg>
      </pc:sldChg>
      <pc:sldChg chg="del">
        <pc:chgData name="Ravish Verma" userId="0665cef4a3a78684" providerId="LiveId" clId="{F98FBD96-A0DB-4BC7-A56E-C4E010217276}" dt="2021-01-17T13:49:04.810" v="5180" actId="47"/>
        <pc:sldMkLst>
          <pc:docMk/>
          <pc:sldMk cId="2790874063" sldId="261"/>
        </pc:sldMkLst>
      </pc:sldChg>
      <pc:sldChg chg="addSp modSp mod">
        <pc:chgData name="Ravish Verma" userId="0665cef4a3a78684" providerId="LiveId" clId="{F98FBD96-A0DB-4BC7-A56E-C4E010217276}" dt="2021-01-05T12:07:10.264" v="3898"/>
        <pc:sldMkLst>
          <pc:docMk/>
          <pc:sldMk cId="2614165287" sldId="265"/>
        </pc:sldMkLst>
        <pc:picChg chg="add mod">
          <ac:chgData name="Ravish Verma" userId="0665cef4a3a78684" providerId="LiveId" clId="{F98FBD96-A0DB-4BC7-A56E-C4E010217276}" dt="2021-01-05T12:07:10.264" v="3898"/>
          <ac:picMkLst>
            <pc:docMk/>
            <pc:sldMk cId="2614165287" sldId="265"/>
            <ac:picMk id="3" creationId="{6C8D8F9F-101A-4DDF-B2B5-AFC91BC2643A}"/>
          </ac:picMkLst>
        </pc:picChg>
        <pc:picChg chg="mod modCrop">
          <ac:chgData name="Ravish Verma" userId="0665cef4a3a78684" providerId="LiveId" clId="{F98FBD96-A0DB-4BC7-A56E-C4E010217276}" dt="2021-01-05T12:06:01.610" v="3897" actId="1440"/>
          <ac:picMkLst>
            <pc:docMk/>
            <pc:sldMk cId="2614165287" sldId="265"/>
            <ac:picMk id="5" creationId="{A2C08D09-1DC0-4924-A54E-CA6BD10857EC}"/>
          </ac:picMkLst>
        </pc:picChg>
      </pc:sldChg>
      <pc:sldChg chg="addSp delSp modSp new mod ord">
        <pc:chgData name="Ravish Verma" userId="0665cef4a3a78684" providerId="LiveId" clId="{F98FBD96-A0DB-4BC7-A56E-C4E010217276}" dt="2021-01-17T13:50:18.376" v="5185"/>
        <pc:sldMkLst>
          <pc:docMk/>
          <pc:sldMk cId="1772527931" sldId="267"/>
        </pc:sldMkLst>
        <pc:spChg chg="del">
          <ac:chgData name="Ravish Verma" userId="0665cef4a3a78684" providerId="LiveId" clId="{F98FBD96-A0DB-4BC7-A56E-C4E010217276}" dt="2021-01-03T12:10:10.877" v="1" actId="478"/>
          <ac:spMkLst>
            <pc:docMk/>
            <pc:sldMk cId="1772527931" sldId="267"/>
            <ac:spMk id="2" creationId="{290F1B7E-465F-4599-B90E-DC6DB78011EF}"/>
          </ac:spMkLst>
        </pc:spChg>
        <pc:spChg chg="del">
          <ac:chgData name="Ravish Verma" userId="0665cef4a3a78684" providerId="LiveId" clId="{F98FBD96-A0DB-4BC7-A56E-C4E010217276}" dt="2021-01-03T12:10:13.883" v="2" actId="478"/>
          <ac:spMkLst>
            <pc:docMk/>
            <pc:sldMk cId="1772527931" sldId="267"/>
            <ac:spMk id="3" creationId="{87A0A5DE-4E09-4E26-B3E5-2618EB4769A6}"/>
          </ac:spMkLst>
        </pc:spChg>
        <pc:spChg chg="add mod">
          <ac:chgData name="Ravish Verma" userId="0665cef4a3a78684" providerId="LiveId" clId="{F98FBD96-A0DB-4BC7-A56E-C4E010217276}" dt="2021-01-03T13:39:13.815" v="351" actId="1036"/>
          <ac:spMkLst>
            <pc:docMk/>
            <pc:sldMk cId="1772527931" sldId="267"/>
            <ac:spMk id="5" creationId="{C2A83723-36C0-40F6-A301-C98D23C2554E}"/>
          </ac:spMkLst>
        </pc:spChg>
        <pc:spChg chg="add mod">
          <ac:chgData name="Ravish Verma" userId="0665cef4a3a78684" providerId="LiveId" clId="{F98FBD96-A0DB-4BC7-A56E-C4E010217276}" dt="2021-01-03T13:39:26.440" v="407" actId="1037"/>
          <ac:spMkLst>
            <pc:docMk/>
            <pc:sldMk cId="1772527931" sldId="267"/>
            <ac:spMk id="7" creationId="{3AA418F4-8350-4B9A-A4DD-4A0F51FD529B}"/>
          </ac:spMkLst>
        </pc:spChg>
        <pc:spChg chg="add mod ord">
          <ac:chgData name="Ravish Verma" userId="0665cef4a3a78684" providerId="LiveId" clId="{F98FBD96-A0DB-4BC7-A56E-C4E010217276}" dt="2021-01-03T13:24:16.888" v="161" actId="167"/>
          <ac:spMkLst>
            <pc:docMk/>
            <pc:sldMk cId="1772527931" sldId="267"/>
            <ac:spMk id="10" creationId="{D0BA32FA-30ED-40C4-BABF-9F2D864534D1}"/>
          </ac:spMkLst>
        </pc:spChg>
        <pc:spChg chg="add mod">
          <ac:chgData name="Ravish Verma" userId="0665cef4a3a78684" providerId="LiveId" clId="{F98FBD96-A0DB-4BC7-A56E-C4E010217276}" dt="2021-01-03T13:39:00.817" v="334" actId="1076"/>
          <ac:spMkLst>
            <pc:docMk/>
            <pc:sldMk cId="1772527931" sldId="267"/>
            <ac:spMk id="11" creationId="{1ED6063D-04F4-40FB-98D6-5DB0C2573BA9}"/>
          </ac:spMkLst>
        </pc:spChg>
        <pc:spChg chg="add mod">
          <ac:chgData name="Ravish Verma" userId="0665cef4a3a78684" providerId="LiveId" clId="{F98FBD96-A0DB-4BC7-A56E-C4E010217276}" dt="2021-01-03T13:28:34.385" v="285" actId="404"/>
          <ac:spMkLst>
            <pc:docMk/>
            <pc:sldMk cId="1772527931" sldId="267"/>
            <ac:spMk id="13" creationId="{AE370B23-833C-43CC-8C35-227FE1E7CD76}"/>
          </ac:spMkLst>
        </pc:spChg>
        <pc:spChg chg="add mod">
          <ac:chgData name="Ravish Verma" userId="0665cef4a3a78684" providerId="LiveId" clId="{F98FBD96-A0DB-4BC7-A56E-C4E010217276}" dt="2021-01-03T13:31:07.728" v="297" actId="1076"/>
          <ac:spMkLst>
            <pc:docMk/>
            <pc:sldMk cId="1772527931" sldId="267"/>
            <ac:spMk id="15" creationId="{C2AFD9EE-60CB-4039-A9EC-36D73CAAB204}"/>
          </ac:spMkLst>
        </pc:spChg>
        <pc:spChg chg="add mod">
          <ac:chgData name="Ravish Verma" userId="0665cef4a3a78684" providerId="LiveId" clId="{F98FBD96-A0DB-4BC7-A56E-C4E010217276}" dt="2021-01-03T13:32:27.208" v="306" actId="20577"/>
          <ac:spMkLst>
            <pc:docMk/>
            <pc:sldMk cId="1772527931" sldId="267"/>
            <ac:spMk id="17" creationId="{9B7C4EAB-4A51-40C6-AE61-C17FA9BCE87B}"/>
          </ac:spMkLst>
        </pc:spChg>
        <pc:spChg chg="add mod">
          <ac:chgData name="Ravish Verma" userId="0665cef4a3a78684" providerId="LiveId" clId="{F98FBD96-A0DB-4BC7-A56E-C4E010217276}" dt="2021-01-03T13:33:49.345" v="314" actId="1076"/>
          <ac:spMkLst>
            <pc:docMk/>
            <pc:sldMk cId="1772527931" sldId="267"/>
            <ac:spMk id="19" creationId="{FD2822E5-E0B2-40E7-8F8A-B2D7B8CC26A5}"/>
          </ac:spMkLst>
        </pc:spChg>
        <pc:picChg chg="add del mod">
          <ac:chgData name="Ravish Verma" userId="0665cef4a3a78684" providerId="LiveId" clId="{F98FBD96-A0DB-4BC7-A56E-C4E010217276}" dt="2021-01-03T12:14:53.003" v="27" actId="478"/>
          <ac:picMkLst>
            <pc:docMk/>
            <pc:sldMk cId="1772527931" sldId="267"/>
            <ac:picMk id="4" creationId="{600CE5B0-1A3F-4769-9AC4-0FFC7FB656D3}"/>
          </ac:picMkLst>
        </pc:picChg>
        <pc:picChg chg="add mod">
          <ac:chgData name="Ravish Verma" userId="0665cef4a3a78684" providerId="LiveId" clId="{F98FBD96-A0DB-4BC7-A56E-C4E010217276}" dt="2021-01-03T13:34:29.142" v="320" actId="1076"/>
          <ac:picMkLst>
            <pc:docMk/>
            <pc:sldMk cId="1772527931" sldId="267"/>
            <ac:picMk id="6" creationId="{06C627CB-1618-4B1C-A31F-228FB1B30AB0}"/>
          </ac:picMkLst>
        </pc:picChg>
        <pc:picChg chg="add mod ord">
          <ac:chgData name="Ravish Verma" userId="0665cef4a3a78684" providerId="LiveId" clId="{F98FBD96-A0DB-4BC7-A56E-C4E010217276}" dt="2021-01-03T13:30:57.056" v="295" actId="1076"/>
          <ac:picMkLst>
            <pc:docMk/>
            <pc:sldMk cId="1772527931" sldId="267"/>
            <ac:picMk id="9" creationId="{04D89178-C090-4171-A302-214C775F6B2A}"/>
          </ac:picMkLst>
        </pc:picChg>
      </pc:sldChg>
      <pc:sldChg chg="addSp delSp modSp new mod ord delAnim modAnim">
        <pc:chgData name="Ravish Verma" userId="0665cef4a3a78684" providerId="LiveId" clId="{F98FBD96-A0DB-4BC7-A56E-C4E010217276}" dt="2021-01-18T11:58:27.150" v="5186" actId="478"/>
        <pc:sldMkLst>
          <pc:docMk/>
          <pc:sldMk cId="1155905462" sldId="268"/>
        </pc:sldMkLst>
        <pc:spChg chg="del">
          <ac:chgData name="Ravish Verma" userId="0665cef4a3a78684" providerId="LiveId" clId="{F98FBD96-A0DB-4BC7-A56E-C4E010217276}" dt="2021-01-03T13:41:39.436" v="410" actId="478"/>
          <ac:spMkLst>
            <pc:docMk/>
            <pc:sldMk cId="1155905462" sldId="268"/>
            <ac:spMk id="2" creationId="{D4C9B081-80FA-4F8A-86A3-105B83BB5D14}"/>
          </ac:spMkLst>
        </pc:spChg>
        <pc:spChg chg="del">
          <ac:chgData name="Ravish Verma" userId="0665cef4a3a78684" providerId="LiveId" clId="{F98FBD96-A0DB-4BC7-A56E-C4E010217276}" dt="2021-01-03T13:41:37.803" v="409" actId="478"/>
          <ac:spMkLst>
            <pc:docMk/>
            <pc:sldMk cId="1155905462" sldId="268"/>
            <ac:spMk id="3" creationId="{18B3F820-1B75-4759-8C8B-E69CDB5763C2}"/>
          </ac:spMkLst>
        </pc:spChg>
        <pc:spChg chg="add mod">
          <ac:chgData name="Ravish Verma" userId="0665cef4a3a78684" providerId="LiveId" clId="{F98FBD96-A0DB-4BC7-A56E-C4E010217276}" dt="2021-01-04T14:19:35.913" v="495" actId="1035"/>
          <ac:spMkLst>
            <pc:docMk/>
            <pc:sldMk cId="1155905462" sldId="268"/>
            <ac:spMk id="15" creationId="{1806188B-973C-42BB-A08A-98B8818FB6B3}"/>
          </ac:spMkLst>
        </pc:spChg>
        <pc:spChg chg="add mod">
          <ac:chgData name="Ravish Verma" userId="0665cef4a3a78684" providerId="LiveId" clId="{F98FBD96-A0DB-4BC7-A56E-C4E010217276}" dt="2021-01-04T14:21:49.401" v="655" actId="1076"/>
          <ac:spMkLst>
            <pc:docMk/>
            <pc:sldMk cId="1155905462" sldId="268"/>
            <ac:spMk id="29" creationId="{62572B71-A950-43D4-829C-33D6B3CF7FA8}"/>
          </ac:spMkLst>
        </pc:spChg>
        <pc:spChg chg="add mod">
          <ac:chgData name="Ravish Verma" userId="0665cef4a3a78684" providerId="LiveId" clId="{F98FBD96-A0DB-4BC7-A56E-C4E010217276}" dt="2021-01-04T14:22:31.054" v="712" actId="1035"/>
          <ac:spMkLst>
            <pc:docMk/>
            <pc:sldMk cId="1155905462" sldId="268"/>
            <ac:spMk id="30" creationId="{E48697E0-B9C2-47D6-8252-35E9CA9D4089}"/>
          </ac:spMkLst>
        </pc:spChg>
        <pc:spChg chg="add mod">
          <ac:chgData name="Ravish Verma" userId="0665cef4a3a78684" providerId="LiveId" clId="{F98FBD96-A0DB-4BC7-A56E-C4E010217276}" dt="2021-01-04T14:24:06.847" v="753" actId="1038"/>
          <ac:spMkLst>
            <pc:docMk/>
            <pc:sldMk cId="1155905462" sldId="268"/>
            <ac:spMk id="41" creationId="{6FB9ECD7-609D-417A-8103-1F4B6F1F154B}"/>
          </ac:spMkLst>
        </pc:spChg>
        <pc:spChg chg="add mod">
          <ac:chgData name="Ravish Verma" userId="0665cef4a3a78684" providerId="LiveId" clId="{F98FBD96-A0DB-4BC7-A56E-C4E010217276}" dt="2021-01-04T14:25:01.974" v="760" actId="1076"/>
          <ac:spMkLst>
            <pc:docMk/>
            <pc:sldMk cId="1155905462" sldId="268"/>
            <ac:spMk id="44" creationId="{29EFA30A-5575-4AEE-8F75-53E58B8AEE77}"/>
          </ac:spMkLst>
        </pc:spChg>
        <pc:spChg chg="add mod">
          <ac:chgData name="Ravish Verma" userId="0665cef4a3a78684" providerId="LiveId" clId="{F98FBD96-A0DB-4BC7-A56E-C4E010217276}" dt="2021-01-04T14:25:24.011" v="770" actId="20577"/>
          <ac:spMkLst>
            <pc:docMk/>
            <pc:sldMk cId="1155905462" sldId="268"/>
            <ac:spMk id="53" creationId="{D9B18793-1E0D-4B64-923A-69F672805788}"/>
          </ac:spMkLst>
        </pc:spChg>
        <pc:spChg chg="add mod">
          <ac:chgData name="Ravish Verma" userId="0665cef4a3a78684" providerId="LiveId" clId="{F98FBD96-A0DB-4BC7-A56E-C4E010217276}" dt="2021-01-04T14:26:17.497" v="774" actId="1076"/>
          <ac:spMkLst>
            <pc:docMk/>
            <pc:sldMk cId="1155905462" sldId="268"/>
            <ac:spMk id="54" creationId="{1E6BAA48-1069-4450-8621-21C33256CC8E}"/>
          </ac:spMkLst>
        </pc:spChg>
        <pc:spChg chg="add mod">
          <ac:chgData name="Ravish Verma" userId="0665cef4a3a78684" providerId="LiveId" clId="{F98FBD96-A0DB-4BC7-A56E-C4E010217276}" dt="2021-01-04T15:30:13.871" v="1983" actId="1076"/>
          <ac:spMkLst>
            <pc:docMk/>
            <pc:sldMk cId="1155905462" sldId="268"/>
            <ac:spMk id="86" creationId="{28724189-B17A-4D8A-B550-579165DA4FF7}"/>
          </ac:spMkLst>
        </pc:spChg>
        <pc:spChg chg="add del mod">
          <ac:chgData name="Ravish Verma" userId="0665cef4a3a78684" providerId="LiveId" clId="{F98FBD96-A0DB-4BC7-A56E-C4E010217276}" dt="2021-01-04T14:53:28.229" v="1396" actId="478"/>
          <ac:spMkLst>
            <pc:docMk/>
            <pc:sldMk cId="1155905462" sldId="268"/>
            <ac:spMk id="87" creationId="{173CC654-D652-4A7E-A3D5-A4072CD52151}"/>
          </ac:spMkLst>
        </pc:spChg>
        <pc:spChg chg="add mod">
          <ac:chgData name="Ravish Verma" userId="0665cef4a3a78684" providerId="LiveId" clId="{F98FBD96-A0DB-4BC7-A56E-C4E010217276}" dt="2021-01-04T15:30:18.230" v="1984" actId="1076"/>
          <ac:spMkLst>
            <pc:docMk/>
            <pc:sldMk cId="1155905462" sldId="268"/>
            <ac:spMk id="88" creationId="{E890731C-3283-4C37-A31D-1BC5BC5A7516}"/>
          </ac:spMkLst>
        </pc:spChg>
        <pc:spChg chg="add mod">
          <ac:chgData name="Ravish Verma" userId="0665cef4a3a78684" providerId="LiveId" clId="{F98FBD96-A0DB-4BC7-A56E-C4E010217276}" dt="2021-01-04T15:30:22.119" v="1985" actId="1076"/>
          <ac:spMkLst>
            <pc:docMk/>
            <pc:sldMk cId="1155905462" sldId="268"/>
            <ac:spMk id="89" creationId="{F05D8471-2D63-4CAF-829A-0E94DA72398A}"/>
          </ac:spMkLst>
        </pc:spChg>
        <pc:spChg chg="add mod">
          <ac:chgData name="Ravish Verma" userId="0665cef4a3a78684" providerId="LiveId" clId="{F98FBD96-A0DB-4BC7-A56E-C4E010217276}" dt="2021-01-04T15:32:01.824" v="2024" actId="1076"/>
          <ac:spMkLst>
            <pc:docMk/>
            <pc:sldMk cId="1155905462" sldId="268"/>
            <ac:spMk id="94" creationId="{9AFF4DAA-EF90-4EEA-A25A-DEF5C43D6BB4}"/>
          </ac:spMkLst>
        </pc:spChg>
        <pc:picChg chg="add mod">
          <ac:chgData name="Ravish Verma" userId="0665cef4a3a78684" providerId="LiveId" clId="{F98FBD96-A0DB-4BC7-A56E-C4E010217276}" dt="2021-01-04T13:54:17.449" v="413" actId="14100"/>
          <ac:picMkLst>
            <pc:docMk/>
            <pc:sldMk cId="1155905462" sldId="268"/>
            <ac:picMk id="4" creationId="{10209882-DA8D-400F-8101-F4DEEEE92F52}"/>
          </ac:picMkLst>
        </pc:picChg>
        <pc:picChg chg="add mod">
          <ac:chgData name="Ravish Verma" userId="0665cef4a3a78684" providerId="LiveId" clId="{F98FBD96-A0DB-4BC7-A56E-C4E010217276}" dt="2021-01-04T15:29:52.031" v="1956" actId="1035"/>
          <ac:picMkLst>
            <pc:docMk/>
            <pc:sldMk cId="1155905462" sldId="268"/>
            <ac:picMk id="6" creationId="{0128B7CB-B9C3-4875-82D6-F749B34E5CBC}"/>
          </ac:picMkLst>
        </pc:picChg>
        <pc:picChg chg="add mod">
          <ac:chgData name="Ravish Verma" userId="0665cef4a3a78684" providerId="LiveId" clId="{F98FBD96-A0DB-4BC7-A56E-C4E010217276}" dt="2021-01-04T14:13:18.580" v="455" actId="14100"/>
          <ac:picMkLst>
            <pc:docMk/>
            <pc:sldMk cId="1155905462" sldId="268"/>
            <ac:picMk id="10" creationId="{C2B121CE-EE8F-4292-AF52-8CA43F4DBB14}"/>
          </ac:picMkLst>
        </pc:picChg>
        <pc:picChg chg="add mod">
          <ac:chgData name="Ravish Verma" userId="0665cef4a3a78684" providerId="LiveId" clId="{F98FBD96-A0DB-4BC7-A56E-C4E010217276}" dt="2021-01-04T14:19:43.146" v="500" actId="1035"/>
          <ac:picMkLst>
            <pc:docMk/>
            <pc:sldMk cId="1155905462" sldId="268"/>
            <ac:picMk id="12" creationId="{F7481253-AE0A-4747-BC00-F60827855A78}"/>
          </ac:picMkLst>
        </pc:picChg>
        <pc:picChg chg="add mod">
          <ac:chgData name="Ravish Verma" userId="0665cef4a3a78684" providerId="LiveId" clId="{F98FBD96-A0DB-4BC7-A56E-C4E010217276}" dt="2021-01-04T14:18:37.620" v="468" actId="1076"/>
          <ac:picMkLst>
            <pc:docMk/>
            <pc:sldMk cId="1155905462" sldId="268"/>
            <ac:picMk id="14" creationId="{2F8EB3D0-C2B2-4300-98EA-3D3D5F1FDEE9}"/>
          </ac:picMkLst>
        </pc:picChg>
        <pc:picChg chg="add del mod">
          <ac:chgData name="Ravish Verma" userId="0665cef4a3a78684" providerId="LiveId" clId="{F98FBD96-A0DB-4BC7-A56E-C4E010217276}" dt="2021-01-04T14:20:13.181" v="504" actId="21"/>
          <ac:picMkLst>
            <pc:docMk/>
            <pc:sldMk cId="1155905462" sldId="268"/>
            <ac:picMk id="16" creationId="{0D2AF969-A4FB-4A2A-A683-5CEF37347B89}"/>
          </ac:picMkLst>
        </pc:picChg>
        <pc:picChg chg="add del mod">
          <ac:chgData name="Ravish Verma" userId="0665cef4a3a78684" providerId="LiveId" clId="{F98FBD96-A0DB-4BC7-A56E-C4E010217276}" dt="2021-01-04T14:20:38.991" v="518" actId="478"/>
          <ac:picMkLst>
            <pc:docMk/>
            <pc:sldMk cId="1155905462" sldId="268"/>
            <ac:picMk id="17" creationId="{136E95AD-9462-44B2-A427-19BD15C3A4C1}"/>
          </ac:picMkLst>
        </pc:picChg>
        <pc:picChg chg="add del mod">
          <ac:chgData name="Ravish Verma" userId="0665cef4a3a78684" providerId="LiveId" clId="{F98FBD96-A0DB-4BC7-A56E-C4E010217276}" dt="2021-01-04T14:20:38.991" v="518" actId="478"/>
          <ac:picMkLst>
            <pc:docMk/>
            <pc:sldMk cId="1155905462" sldId="268"/>
            <ac:picMk id="18" creationId="{288D36BD-B6A5-417C-8494-8BA40A229DD9}"/>
          </ac:picMkLst>
        </pc:picChg>
        <pc:picChg chg="add del mod">
          <ac:chgData name="Ravish Verma" userId="0665cef4a3a78684" providerId="LiveId" clId="{F98FBD96-A0DB-4BC7-A56E-C4E010217276}" dt="2021-01-04T14:20:38.991" v="518" actId="478"/>
          <ac:picMkLst>
            <pc:docMk/>
            <pc:sldMk cId="1155905462" sldId="268"/>
            <ac:picMk id="19" creationId="{A92B3755-F997-4958-8744-ECE4C34A8387}"/>
          </ac:picMkLst>
        </pc:picChg>
        <pc:picChg chg="add del mod">
          <ac:chgData name="Ravish Verma" userId="0665cef4a3a78684" providerId="LiveId" clId="{F98FBD96-A0DB-4BC7-A56E-C4E010217276}" dt="2021-01-04T14:20:38.991" v="518" actId="478"/>
          <ac:picMkLst>
            <pc:docMk/>
            <pc:sldMk cId="1155905462" sldId="268"/>
            <ac:picMk id="20" creationId="{813B6E09-2610-49E4-962E-4D4847280624}"/>
          </ac:picMkLst>
        </pc:picChg>
        <pc:picChg chg="add del mod">
          <ac:chgData name="Ravish Verma" userId="0665cef4a3a78684" providerId="LiveId" clId="{F98FBD96-A0DB-4BC7-A56E-C4E010217276}" dt="2021-01-04T14:20:38.991" v="518" actId="478"/>
          <ac:picMkLst>
            <pc:docMk/>
            <pc:sldMk cId="1155905462" sldId="268"/>
            <ac:picMk id="21" creationId="{62EDE0E3-28AC-46B3-AC10-F9A95BE9AD68}"/>
          </ac:picMkLst>
        </pc:picChg>
        <pc:picChg chg="add mod">
          <ac:chgData name="Ravish Verma" userId="0665cef4a3a78684" providerId="LiveId" clId="{F98FBD96-A0DB-4BC7-A56E-C4E010217276}" dt="2021-01-04T14:20:43.880" v="525" actId="1038"/>
          <ac:picMkLst>
            <pc:docMk/>
            <pc:sldMk cId="1155905462" sldId="268"/>
            <ac:picMk id="22" creationId="{F0212AF2-3FB1-43BD-A6A0-AF27141B1A8F}"/>
          </ac:picMkLst>
        </pc:picChg>
        <pc:picChg chg="add mod">
          <ac:chgData name="Ravish Verma" userId="0665cef4a3a78684" providerId="LiveId" clId="{F98FBD96-A0DB-4BC7-A56E-C4E010217276}" dt="2021-01-04T14:20:48.989" v="542" actId="1037"/>
          <ac:picMkLst>
            <pc:docMk/>
            <pc:sldMk cId="1155905462" sldId="268"/>
            <ac:picMk id="23" creationId="{1D2BCADF-0348-4BE4-8B5F-5FC5EA7A218B}"/>
          </ac:picMkLst>
        </pc:picChg>
        <pc:picChg chg="add mod">
          <ac:chgData name="Ravish Verma" userId="0665cef4a3a78684" providerId="LiveId" clId="{F98FBD96-A0DB-4BC7-A56E-C4E010217276}" dt="2021-01-04T14:20:53.309" v="559" actId="1037"/>
          <ac:picMkLst>
            <pc:docMk/>
            <pc:sldMk cId="1155905462" sldId="268"/>
            <ac:picMk id="24" creationId="{EA24A0A0-238F-4B20-901D-D579C1E511DE}"/>
          </ac:picMkLst>
        </pc:picChg>
        <pc:picChg chg="add mod">
          <ac:chgData name="Ravish Verma" userId="0665cef4a3a78684" providerId="LiveId" clId="{F98FBD96-A0DB-4BC7-A56E-C4E010217276}" dt="2021-01-04T14:20:59.184" v="583" actId="1037"/>
          <ac:picMkLst>
            <pc:docMk/>
            <pc:sldMk cId="1155905462" sldId="268"/>
            <ac:picMk id="25" creationId="{90C24B25-F560-4BC5-B72F-C9FA3082ABA9}"/>
          </ac:picMkLst>
        </pc:picChg>
        <pc:picChg chg="add mod">
          <ac:chgData name="Ravish Verma" userId="0665cef4a3a78684" providerId="LiveId" clId="{F98FBD96-A0DB-4BC7-A56E-C4E010217276}" dt="2021-01-04T14:21:04.542" v="607" actId="1036"/>
          <ac:picMkLst>
            <pc:docMk/>
            <pc:sldMk cId="1155905462" sldId="268"/>
            <ac:picMk id="26" creationId="{D38BC138-80EA-42D9-8D25-CE86CC88A154}"/>
          </ac:picMkLst>
        </pc:picChg>
        <pc:picChg chg="add mod">
          <ac:chgData name="Ravish Verma" userId="0665cef4a3a78684" providerId="LiveId" clId="{F98FBD96-A0DB-4BC7-A56E-C4E010217276}" dt="2021-01-04T14:21:08.541" v="622" actId="1036"/>
          <ac:picMkLst>
            <pc:docMk/>
            <pc:sldMk cId="1155905462" sldId="268"/>
            <ac:picMk id="27" creationId="{80887149-5B25-42C8-A2D5-846AB03D0074}"/>
          </ac:picMkLst>
        </pc:picChg>
        <pc:picChg chg="add mod">
          <ac:chgData name="Ravish Verma" userId="0665cef4a3a78684" providerId="LiveId" clId="{F98FBD96-A0DB-4BC7-A56E-C4E010217276}" dt="2021-01-04T14:21:13.571" v="644" actId="1036"/>
          <ac:picMkLst>
            <pc:docMk/>
            <pc:sldMk cId="1155905462" sldId="268"/>
            <ac:picMk id="28" creationId="{69C860E3-EDC4-437A-9211-FF351DB7675C}"/>
          </ac:picMkLst>
        </pc:picChg>
        <pc:picChg chg="add mod">
          <ac:chgData name="Ravish Verma" userId="0665cef4a3a78684" providerId="LiveId" clId="{F98FBD96-A0DB-4BC7-A56E-C4E010217276}" dt="2021-01-04T14:23:37.507" v="730" actId="1035"/>
          <ac:picMkLst>
            <pc:docMk/>
            <pc:sldMk cId="1155905462" sldId="268"/>
            <ac:picMk id="32" creationId="{1FB78380-B293-4F22-B7B2-6A23F21133E5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3" creationId="{9D8025FB-9677-4B34-A814-C86455264EEE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4" creationId="{D4F9ACBA-B988-4B34-BFCF-998C00AA79F8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5" creationId="{79CE9FF2-EBB7-4F73-95F6-1CB4EAA0944D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6" creationId="{0E1192C6-84D8-4118-BF95-4E7D7F7C6696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7" creationId="{64658282-191E-487F-8737-C82DB668002A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8" creationId="{B3B8847C-25AF-4934-9E23-5F6637C9B8A8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39" creationId="{16497798-9D2B-448E-A286-B195438EA95A}"/>
          </ac:picMkLst>
        </pc:picChg>
        <pc:picChg chg="add mod">
          <ac:chgData name="Ravish Verma" userId="0665cef4a3a78684" providerId="LiveId" clId="{F98FBD96-A0DB-4BC7-A56E-C4E010217276}" dt="2021-01-04T14:24:06.847" v="753" actId="1038"/>
          <ac:picMkLst>
            <pc:docMk/>
            <pc:sldMk cId="1155905462" sldId="268"/>
            <ac:picMk id="40" creationId="{191EF714-6933-412E-B8E3-849B5B0ABC56}"/>
          </ac:picMkLst>
        </pc:picChg>
        <pc:picChg chg="add mod">
          <ac:chgData name="Ravish Verma" userId="0665cef4a3a78684" providerId="LiveId" clId="{F98FBD96-A0DB-4BC7-A56E-C4E010217276}" dt="2021-01-04T14:24:52.928" v="758" actId="1076"/>
          <ac:picMkLst>
            <pc:docMk/>
            <pc:sldMk cId="1155905462" sldId="268"/>
            <ac:picMk id="43" creationId="{631D3109-553A-4412-9C8C-061EAE6AA105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45" creationId="{95272CA1-D3E0-4C40-893B-74137FC1312C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46" creationId="{984A8B58-D89F-4126-9205-1F79F087AA6E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47" creationId="{23E647BB-4703-485D-9633-C6E7E01538B7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48" creationId="{D2472498-AD61-4AAF-85E8-1402F3E56B36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49" creationId="{11324B47-5B26-4BEE-B1FD-6BF93765D459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50" creationId="{EC46A8BB-3528-48FB-9A14-9181499FF399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51" creationId="{125BEEE3-E983-4040-A61B-592FF247ACA5}"/>
          </ac:picMkLst>
        </pc:picChg>
        <pc:picChg chg="add mod">
          <ac:chgData name="Ravish Verma" userId="0665cef4a3a78684" providerId="LiveId" clId="{F98FBD96-A0DB-4BC7-A56E-C4E010217276}" dt="2021-01-04T14:25:16.424" v="762" actId="1076"/>
          <ac:picMkLst>
            <pc:docMk/>
            <pc:sldMk cId="1155905462" sldId="268"/>
            <ac:picMk id="52" creationId="{29B86C9E-D01B-4897-B629-4EDE430E24C6}"/>
          </ac:picMkLst>
        </pc:picChg>
        <pc:picChg chg="add mod">
          <ac:chgData name="Ravish Verma" userId="0665cef4a3a78684" providerId="LiveId" clId="{F98FBD96-A0DB-4BC7-A56E-C4E010217276}" dt="2021-01-04T15:31:53.312" v="2020" actId="1037"/>
          <ac:picMkLst>
            <pc:docMk/>
            <pc:sldMk cId="1155905462" sldId="268"/>
            <ac:picMk id="56" creationId="{F569F8E2-E50A-4C9F-9C4B-29A4E6CAB3D3}"/>
          </ac:picMkLst>
        </pc:picChg>
        <pc:picChg chg="add del mod">
          <ac:chgData name="Ravish Verma" userId="0665cef4a3a78684" providerId="LiveId" clId="{F98FBD96-A0DB-4BC7-A56E-C4E010217276}" dt="2021-01-18T11:58:27.150" v="5186" actId="478"/>
          <ac:picMkLst>
            <pc:docMk/>
            <pc:sldMk cId="1155905462" sldId="268"/>
            <ac:picMk id="58" creationId="{7F2DBFF4-E202-4D0F-8AAA-A46C2E9E3A7F}"/>
          </ac:picMkLst>
        </pc:picChg>
        <pc:picChg chg="add del mod">
          <ac:chgData name="Ravish Verma" userId="0665cef4a3a78684" providerId="LiveId" clId="{F98FBD96-A0DB-4BC7-A56E-C4E010217276}" dt="2021-01-04T14:36:24.805" v="797" actId="478"/>
          <ac:picMkLst>
            <pc:docMk/>
            <pc:sldMk cId="1155905462" sldId="268"/>
            <ac:picMk id="60" creationId="{2A185449-9A7E-4CC9-8A04-B1D2F117BE5D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62" creationId="{F0DC04E1-426B-40C2-A4F3-72D9F2E5C093}"/>
          </ac:picMkLst>
        </pc:picChg>
        <pc:picChg chg="add del mod">
          <ac:chgData name="Ravish Verma" userId="0665cef4a3a78684" providerId="LiveId" clId="{F98FBD96-A0DB-4BC7-A56E-C4E010217276}" dt="2021-01-04T14:45:20.497" v="816" actId="478"/>
          <ac:picMkLst>
            <pc:docMk/>
            <pc:sldMk cId="1155905462" sldId="268"/>
            <ac:picMk id="63" creationId="{73317EBF-BD0D-48D7-8F9F-A9B1E6504F6D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77" creationId="{D8A6B627-C5F1-4A3E-BF39-E97F0EC6B5E4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78" creationId="{E334B9E3-5AB8-4BE2-AB1D-8252DB3E99C0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79" creationId="{42A5C32C-D97C-4AC6-AF21-1028C8161E10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0" creationId="{305E0656-9DBA-4BD5-875B-154DEE64FE6C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1" creationId="{1EF54ED9-A41F-4A23-993D-CD641FDC593F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2" creationId="{37E85B58-20D2-4DAD-9737-EBE3211455A5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3" creationId="{82C69BD7-3816-411B-8728-C31B4FBA6BD0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4" creationId="{D8EB29A0-C2D6-4C9E-81DE-0A12A5BB233B}"/>
          </ac:picMkLst>
        </pc:picChg>
        <pc:picChg chg="add mod">
          <ac:chgData name="Ravish Verma" userId="0665cef4a3a78684" providerId="LiveId" clId="{F98FBD96-A0DB-4BC7-A56E-C4E010217276}" dt="2021-01-04T15:30:07.442" v="1982" actId="1038"/>
          <ac:picMkLst>
            <pc:docMk/>
            <pc:sldMk cId="1155905462" sldId="268"/>
            <ac:picMk id="85" creationId="{91A21CAB-C2F4-4678-824B-064EE258003A}"/>
          </ac:picMkLst>
        </pc:picChg>
        <pc:picChg chg="add mod">
          <ac:chgData name="Ravish Verma" userId="0665cef4a3a78684" providerId="LiveId" clId="{F98FBD96-A0DB-4BC7-A56E-C4E010217276}" dt="2021-01-04T15:30:24.994" v="1986" actId="1076"/>
          <ac:picMkLst>
            <pc:docMk/>
            <pc:sldMk cId="1155905462" sldId="268"/>
            <ac:picMk id="91" creationId="{0A6F565C-BA8A-4870-A0D4-D4AB7724A51C}"/>
          </ac:picMkLst>
        </pc:picChg>
        <pc:picChg chg="add mod ord">
          <ac:chgData name="Ravish Verma" userId="0665cef4a3a78684" providerId="LiveId" clId="{F98FBD96-A0DB-4BC7-A56E-C4E010217276}" dt="2021-01-04T15:30:30.274" v="1988" actId="1076"/>
          <ac:picMkLst>
            <pc:docMk/>
            <pc:sldMk cId="1155905462" sldId="268"/>
            <ac:picMk id="93" creationId="{6C52F9D4-A22B-4AEF-B72C-B49CBF991458}"/>
          </ac:picMkLst>
        </pc:picChg>
        <pc:cxnChg chg="add">
          <ac:chgData name="Ravish Verma" userId="0665cef4a3a78684" providerId="LiveId" clId="{F98FBD96-A0DB-4BC7-A56E-C4E010217276}" dt="2021-01-04T14:10:16.878" v="450" actId="11529"/>
          <ac:cxnSpMkLst>
            <pc:docMk/>
            <pc:sldMk cId="1155905462" sldId="268"/>
            <ac:cxnSpMk id="8" creationId="{F8CA6A37-033E-46FD-A744-8BA78F934DF3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65" creationId="{9E2496F4-F9FD-4D13-870E-63A4576F0469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67" creationId="{E26D2219-959E-46D4-B708-AFD6DBE83AA7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69" creationId="{F8596DC3-38C8-44FD-AD3F-71BA8404A3AF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0" creationId="{E5681604-2C4B-4B72-BCD7-F25DE0316437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1" creationId="{11973C99-3AF9-490F-81BF-8D40E04F0DAC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2" creationId="{BD712B8B-033B-4D22-9AF6-F08D0CA72217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3" creationId="{6044DB2C-60EE-459A-9ED7-877B3337C640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4" creationId="{148C70BA-3728-4BEA-BE83-2A1EDCDAC84D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5" creationId="{B61B25C9-A95F-413C-8106-9B1F45D15E99}"/>
          </ac:cxnSpMkLst>
        </pc:cxnChg>
        <pc:cxnChg chg="add mod">
          <ac:chgData name="Ravish Verma" userId="0665cef4a3a78684" providerId="LiveId" clId="{F98FBD96-A0DB-4BC7-A56E-C4E010217276}" dt="2021-01-04T15:30:07.442" v="1982" actId="1038"/>
          <ac:cxnSpMkLst>
            <pc:docMk/>
            <pc:sldMk cId="1155905462" sldId="268"/>
            <ac:cxnSpMk id="76" creationId="{E41A60DB-9932-4B9C-930E-DD2FA1FE0FCC}"/>
          </ac:cxnSpMkLst>
        </pc:cxnChg>
      </pc:sldChg>
      <pc:sldChg chg="addSp delSp modSp new mod modAnim">
        <pc:chgData name="Ravish Verma" userId="0665cef4a3a78684" providerId="LiveId" clId="{F98FBD96-A0DB-4BC7-A56E-C4E010217276}" dt="2021-01-05T13:41:47.119" v="4687"/>
        <pc:sldMkLst>
          <pc:docMk/>
          <pc:sldMk cId="2410194689" sldId="269"/>
        </pc:sldMkLst>
        <pc:spChg chg="del">
          <ac:chgData name="Ravish Verma" userId="0665cef4a3a78684" providerId="LiveId" clId="{F98FBD96-A0DB-4BC7-A56E-C4E010217276}" dt="2021-01-04T16:43:55.783" v="2388" actId="478"/>
          <ac:spMkLst>
            <pc:docMk/>
            <pc:sldMk cId="2410194689" sldId="269"/>
            <ac:spMk id="2" creationId="{1FACF5B7-79A7-4B95-AE71-BA0A376E9027}"/>
          </ac:spMkLst>
        </pc:spChg>
        <pc:spChg chg="del">
          <ac:chgData name="Ravish Verma" userId="0665cef4a3a78684" providerId="LiveId" clId="{F98FBD96-A0DB-4BC7-A56E-C4E010217276}" dt="2021-01-04T16:43:54.502" v="2387" actId="478"/>
          <ac:spMkLst>
            <pc:docMk/>
            <pc:sldMk cId="2410194689" sldId="269"/>
            <ac:spMk id="3" creationId="{D3E464C3-2211-4628-B9BC-6580829AC02B}"/>
          </ac:spMkLst>
        </pc:spChg>
        <pc:picChg chg="add del mod">
          <ac:chgData name="Ravish Verma" userId="0665cef4a3a78684" providerId="LiveId" clId="{F98FBD96-A0DB-4BC7-A56E-C4E010217276}" dt="2021-01-04T16:50:41.130" v="2530" actId="478"/>
          <ac:picMkLst>
            <pc:docMk/>
            <pc:sldMk cId="2410194689" sldId="269"/>
            <ac:picMk id="5" creationId="{7A47F4E0-2012-42E6-94FD-A5BE817F1A80}"/>
          </ac:picMkLst>
        </pc:picChg>
        <pc:picChg chg="add mod">
          <ac:chgData name="Ravish Verma" userId="0665cef4a3a78684" providerId="LiveId" clId="{F98FBD96-A0DB-4BC7-A56E-C4E010217276}" dt="2021-01-04T16:47:03.740" v="2453" actId="14100"/>
          <ac:picMkLst>
            <pc:docMk/>
            <pc:sldMk cId="2410194689" sldId="269"/>
            <ac:picMk id="7" creationId="{FF99CEC2-C713-45A4-941D-BB8753D8B50A}"/>
          </ac:picMkLst>
        </pc:picChg>
        <pc:picChg chg="add mod">
          <ac:chgData name="Ravish Verma" userId="0665cef4a3a78684" providerId="LiveId" clId="{F98FBD96-A0DB-4BC7-A56E-C4E010217276}" dt="2021-01-04T16:50:08.015" v="2522" actId="14100"/>
          <ac:picMkLst>
            <pc:docMk/>
            <pc:sldMk cId="2410194689" sldId="269"/>
            <ac:picMk id="9" creationId="{4A83F58C-D075-4C18-A7B1-A2572EA7DE36}"/>
          </ac:picMkLst>
        </pc:picChg>
        <pc:picChg chg="add del mod">
          <ac:chgData name="Ravish Verma" userId="0665cef4a3a78684" providerId="LiveId" clId="{F98FBD96-A0DB-4BC7-A56E-C4E010217276}" dt="2021-01-04T16:45:13.923" v="2413" actId="478"/>
          <ac:picMkLst>
            <pc:docMk/>
            <pc:sldMk cId="2410194689" sldId="269"/>
            <ac:picMk id="11" creationId="{187DC324-8A4B-4A3B-95BC-39D6A1FF41F4}"/>
          </ac:picMkLst>
        </pc:picChg>
        <pc:picChg chg="add mod">
          <ac:chgData name="Ravish Verma" userId="0665cef4a3a78684" providerId="LiveId" clId="{F98FBD96-A0DB-4BC7-A56E-C4E010217276}" dt="2021-01-04T16:53:05.252" v="2546" actId="1038"/>
          <ac:picMkLst>
            <pc:docMk/>
            <pc:sldMk cId="2410194689" sldId="269"/>
            <ac:picMk id="13" creationId="{7BED99BE-1AB9-4E48-B7A9-5B9B228E9539}"/>
          </ac:picMkLst>
        </pc:picChg>
        <pc:picChg chg="add mod">
          <ac:chgData name="Ravish Verma" userId="0665cef4a3a78684" providerId="LiveId" clId="{F98FBD96-A0DB-4BC7-A56E-C4E010217276}" dt="2021-01-04T16:53:08.482" v="2552" actId="1037"/>
          <ac:picMkLst>
            <pc:docMk/>
            <pc:sldMk cId="2410194689" sldId="269"/>
            <ac:picMk id="15" creationId="{D98CDF75-9717-4004-908E-666F4A991A1F}"/>
          </ac:picMkLst>
        </pc:picChg>
        <pc:picChg chg="add mod">
          <ac:chgData name="Ravish Verma" userId="0665cef4a3a78684" providerId="LiveId" clId="{F98FBD96-A0DB-4BC7-A56E-C4E010217276}" dt="2021-01-04T16:49:53.414" v="2518" actId="1076"/>
          <ac:picMkLst>
            <pc:docMk/>
            <pc:sldMk cId="2410194689" sldId="269"/>
            <ac:picMk id="17" creationId="{41E8AAC7-A26B-4771-B799-4AFDE5D12D0C}"/>
          </ac:picMkLst>
        </pc:picChg>
        <pc:picChg chg="add mod">
          <ac:chgData name="Ravish Verma" userId="0665cef4a3a78684" providerId="LiveId" clId="{F98FBD96-A0DB-4BC7-A56E-C4E010217276}" dt="2021-01-04T16:50:13.508" v="2523" actId="1076"/>
          <ac:picMkLst>
            <pc:docMk/>
            <pc:sldMk cId="2410194689" sldId="269"/>
            <ac:picMk id="19" creationId="{A197F89C-5A0D-4AEC-99D1-184A916E3048}"/>
          </ac:picMkLst>
        </pc:picChg>
        <pc:picChg chg="add mod">
          <ac:chgData name="Ravish Verma" userId="0665cef4a3a78684" providerId="LiveId" clId="{F98FBD96-A0DB-4BC7-A56E-C4E010217276}" dt="2021-01-04T16:48:09.943" v="2484" actId="1440"/>
          <ac:picMkLst>
            <pc:docMk/>
            <pc:sldMk cId="2410194689" sldId="269"/>
            <ac:picMk id="21" creationId="{B8738413-F61C-43E4-B9AB-141014D2714B}"/>
          </ac:picMkLst>
        </pc:picChg>
        <pc:picChg chg="add mod">
          <ac:chgData name="Ravish Verma" userId="0665cef4a3a78684" providerId="LiveId" clId="{F98FBD96-A0DB-4BC7-A56E-C4E010217276}" dt="2021-01-04T16:50:30.449" v="2528" actId="1076"/>
          <ac:picMkLst>
            <pc:docMk/>
            <pc:sldMk cId="2410194689" sldId="269"/>
            <ac:picMk id="23" creationId="{9F8204FD-AFEA-4E48-90FC-ABC0CA3E0731}"/>
          </ac:picMkLst>
        </pc:picChg>
        <pc:picChg chg="add mod">
          <ac:chgData name="Ravish Verma" userId="0665cef4a3a78684" providerId="LiveId" clId="{F98FBD96-A0DB-4BC7-A56E-C4E010217276}" dt="2021-01-04T16:47:06.588" v="2455" actId="1036"/>
          <ac:picMkLst>
            <pc:docMk/>
            <pc:sldMk cId="2410194689" sldId="269"/>
            <ac:picMk id="25" creationId="{658132A7-68E9-4087-A31D-25958F46413E}"/>
          </ac:picMkLst>
        </pc:picChg>
      </pc:sldChg>
      <pc:sldChg chg="addSp delSp modSp new del mod delAnim modAnim">
        <pc:chgData name="Ravish Verma" userId="0665cef4a3a78684" providerId="LiveId" clId="{F98FBD96-A0DB-4BC7-A56E-C4E010217276}" dt="2021-01-05T11:31:22.360" v="3887" actId="47"/>
        <pc:sldMkLst>
          <pc:docMk/>
          <pc:sldMk cId="1656722506" sldId="270"/>
        </pc:sldMkLst>
        <pc:spChg chg="del mod">
          <ac:chgData name="Ravish Verma" userId="0665cef4a3a78684" providerId="LiveId" clId="{F98FBD96-A0DB-4BC7-A56E-C4E010217276}" dt="2021-01-05T09:30:09.206" v="2921" actId="478"/>
          <ac:spMkLst>
            <pc:docMk/>
            <pc:sldMk cId="1656722506" sldId="270"/>
            <ac:spMk id="2" creationId="{3896C725-42BE-4C99-815E-5B0E0A68B63D}"/>
          </ac:spMkLst>
        </pc:spChg>
        <pc:spChg chg="del">
          <ac:chgData name="Ravish Verma" userId="0665cef4a3a78684" providerId="LiveId" clId="{F98FBD96-A0DB-4BC7-A56E-C4E010217276}" dt="2021-01-05T09:30:07.947" v="2919" actId="478"/>
          <ac:spMkLst>
            <pc:docMk/>
            <pc:sldMk cId="1656722506" sldId="270"/>
            <ac:spMk id="3" creationId="{ECC9D082-B5FC-4CBE-8F03-6F56328493C4}"/>
          </ac:spMkLst>
        </pc:spChg>
        <pc:spChg chg="add del mod">
          <ac:chgData name="Ravish Verma" userId="0665cef4a3a78684" providerId="LiveId" clId="{F98FBD96-A0DB-4BC7-A56E-C4E010217276}" dt="2021-01-05T10:42:18.043" v="3232" actId="478"/>
          <ac:spMkLst>
            <pc:docMk/>
            <pc:sldMk cId="1656722506" sldId="270"/>
            <ac:spMk id="78" creationId="{37731399-97C1-42F2-A8C7-911B77CF632A}"/>
          </ac:spMkLst>
        </pc:spChg>
        <pc:picChg chg="add del mod modCrop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5" creationId="{E903FC0B-C3E0-4C9E-9BF8-C83F3C0F88F0}"/>
          </ac:picMkLst>
        </pc:picChg>
        <pc:picChg chg="add del mod">
          <ac:chgData name="Ravish Verma" userId="0665cef4a3a78684" providerId="LiveId" clId="{F98FBD96-A0DB-4BC7-A56E-C4E010217276}" dt="2021-01-05T09:30:47.700" v="2931" actId="478"/>
          <ac:picMkLst>
            <pc:docMk/>
            <pc:sldMk cId="1656722506" sldId="270"/>
            <ac:picMk id="7" creationId="{685D649B-3B52-46DC-917C-A40C8FA66888}"/>
          </ac:picMkLst>
        </pc:picChg>
        <pc:picChg chg="add del mod modCrop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9" creationId="{9FBE2F8E-3B1B-4E24-8A46-ADF23E84028B}"/>
          </ac:picMkLst>
        </pc:picChg>
        <pc:picChg chg="add del mod modCrop">
          <ac:chgData name="Ravish Verma" userId="0665cef4a3a78684" providerId="LiveId" clId="{F98FBD96-A0DB-4BC7-A56E-C4E010217276}" dt="2021-01-05T11:13:27.921" v="3719" actId="478"/>
          <ac:picMkLst>
            <pc:docMk/>
            <pc:sldMk cId="1656722506" sldId="270"/>
            <ac:picMk id="11" creationId="{3288B143-6B5B-4C44-BA07-651B0DB38DA1}"/>
          </ac:picMkLst>
        </pc:picChg>
        <pc:picChg chg="add del mod modCrop">
          <ac:chgData name="Ravish Verma" userId="0665cef4a3a78684" providerId="LiveId" clId="{F98FBD96-A0DB-4BC7-A56E-C4E010217276}" dt="2021-01-05T11:12:01.244" v="3699" actId="478"/>
          <ac:picMkLst>
            <pc:docMk/>
            <pc:sldMk cId="1656722506" sldId="270"/>
            <ac:picMk id="13" creationId="{EB7BA760-BC66-493F-B862-5311973B42CD}"/>
          </ac:picMkLst>
        </pc:picChg>
        <pc:picChg chg="add del mod modCrop">
          <ac:chgData name="Ravish Verma" userId="0665cef4a3a78684" providerId="LiveId" clId="{F98FBD96-A0DB-4BC7-A56E-C4E010217276}" dt="2021-01-05T11:12:17.382" v="3702" actId="478"/>
          <ac:picMkLst>
            <pc:docMk/>
            <pc:sldMk cId="1656722506" sldId="270"/>
            <ac:picMk id="15" creationId="{D40FBE1B-F615-424A-8251-15D7C89E0803}"/>
          </ac:picMkLst>
        </pc:picChg>
        <pc:picChg chg="add del mod modCrop">
          <ac:chgData name="Ravish Verma" userId="0665cef4a3a78684" providerId="LiveId" clId="{F98FBD96-A0DB-4BC7-A56E-C4E010217276}" dt="2021-01-05T11:00:42.560" v="3440" actId="478"/>
          <ac:picMkLst>
            <pc:docMk/>
            <pc:sldMk cId="1656722506" sldId="270"/>
            <ac:picMk id="17" creationId="{C39468DA-4EFF-4A12-9495-E99F414B2746}"/>
          </ac:picMkLst>
        </pc:picChg>
        <pc:picChg chg="add del mod modCrop">
          <ac:chgData name="Ravish Verma" userId="0665cef4a3a78684" providerId="LiveId" clId="{F98FBD96-A0DB-4BC7-A56E-C4E010217276}" dt="2021-01-05T10:59:49.985" v="3414" actId="478"/>
          <ac:picMkLst>
            <pc:docMk/>
            <pc:sldMk cId="1656722506" sldId="270"/>
            <ac:picMk id="19" creationId="{F2D9C3BF-E8AE-4324-A081-6A4D52DE3866}"/>
          </ac:picMkLst>
        </pc:picChg>
        <pc:picChg chg="add del mod modCrop">
          <ac:chgData name="Ravish Verma" userId="0665cef4a3a78684" providerId="LiveId" clId="{F98FBD96-A0DB-4BC7-A56E-C4E010217276}" dt="2021-01-05T11:16:26.218" v="3781" actId="478"/>
          <ac:picMkLst>
            <pc:docMk/>
            <pc:sldMk cId="1656722506" sldId="270"/>
            <ac:picMk id="21" creationId="{76BD6D3E-C5F4-4D8D-B42A-F1936438012D}"/>
          </ac:picMkLst>
        </pc:picChg>
        <pc:picChg chg="add del mod modCrop">
          <ac:chgData name="Ravish Verma" userId="0665cef4a3a78684" providerId="LiveId" clId="{F98FBD96-A0DB-4BC7-A56E-C4E010217276}" dt="2021-01-05T11:09:58.646" v="3532" actId="478"/>
          <ac:picMkLst>
            <pc:docMk/>
            <pc:sldMk cId="1656722506" sldId="270"/>
            <ac:picMk id="23" creationId="{972BC430-BC37-48CB-9B0C-73A62654F257}"/>
          </ac:picMkLst>
        </pc:picChg>
        <pc:picChg chg="add del mod modCrop">
          <ac:chgData name="Ravish Verma" userId="0665cef4a3a78684" providerId="LiveId" clId="{F98FBD96-A0DB-4BC7-A56E-C4E010217276}" dt="2021-01-05T11:08:36.036" v="3521" actId="478"/>
          <ac:picMkLst>
            <pc:docMk/>
            <pc:sldMk cId="1656722506" sldId="270"/>
            <ac:picMk id="25" creationId="{A9A74A68-1B04-46E2-9D67-5B576215015A}"/>
          </ac:picMkLst>
        </pc:picChg>
        <pc:picChg chg="add del mod modCrop">
          <ac:chgData name="Ravish Verma" userId="0665cef4a3a78684" providerId="LiveId" clId="{F98FBD96-A0DB-4BC7-A56E-C4E010217276}" dt="2021-01-05T11:07:35.773" v="3517" actId="478"/>
          <ac:picMkLst>
            <pc:docMk/>
            <pc:sldMk cId="1656722506" sldId="270"/>
            <ac:picMk id="27" creationId="{7695839A-D1C5-4782-8C77-6F7D61D41C82}"/>
          </ac:picMkLst>
        </pc:picChg>
        <pc:picChg chg="add del mod modCrop">
          <ac:chgData name="Ravish Verma" userId="0665cef4a3a78684" providerId="LiveId" clId="{F98FBD96-A0DB-4BC7-A56E-C4E010217276}" dt="2021-01-05T11:05:31.660" v="3481" actId="478"/>
          <ac:picMkLst>
            <pc:docMk/>
            <pc:sldMk cId="1656722506" sldId="270"/>
            <ac:picMk id="29" creationId="{8B7F98D6-1814-434F-A4FC-9FB389488CD2}"/>
          </ac:picMkLst>
        </pc:picChg>
        <pc:picChg chg="add del mod modCrop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31" creationId="{F5F3AE5C-F64D-47F1-B7A2-B29B3B5B4F94}"/>
          </ac:picMkLst>
        </pc:picChg>
        <pc:picChg chg="add del mod modCrop">
          <ac:chgData name="Ravish Verma" userId="0665cef4a3a78684" providerId="LiveId" clId="{F98FBD96-A0DB-4BC7-A56E-C4E010217276}" dt="2021-01-05T10:57:17.526" v="3389" actId="478"/>
          <ac:picMkLst>
            <pc:docMk/>
            <pc:sldMk cId="1656722506" sldId="270"/>
            <ac:picMk id="33" creationId="{5BED8AD5-ECF4-4888-83A3-AA3997540084}"/>
          </ac:picMkLst>
        </pc:picChg>
        <pc:picChg chg="add del mod modCrop">
          <ac:chgData name="Ravish Verma" userId="0665cef4a3a78684" providerId="LiveId" clId="{F98FBD96-A0DB-4BC7-A56E-C4E010217276}" dt="2021-01-05T11:07:35.773" v="3517" actId="478"/>
          <ac:picMkLst>
            <pc:docMk/>
            <pc:sldMk cId="1656722506" sldId="270"/>
            <ac:picMk id="35" creationId="{ED19F418-5EB2-4217-8472-3543AF19049C}"/>
          </ac:picMkLst>
        </pc:picChg>
        <pc:picChg chg="add del mod modCrop">
          <ac:chgData name="Ravish Verma" userId="0665cef4a3a78684" providerId="LiveId" clId="{F98FBD96-A0DB-4BC7-A56E-C4E010217276}" dt="2021-01-05T11:13:22.609" v="3715" actId="478"/>
          <ac:picMkLst>
            <pc:docMk/>
            <pc:sldMk cId="1656722506" sldId="270"/>
            <ac:picMk id="37" creationId="{843563CF-E21B-488C-94E4-4CF59F3BD15E}"/>
          </ac:picMkLst>
        </pc:picChg>
        <pc:picChg chg="add del mod modCrop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39" creationId="{9CBFD932-EBD6-40B1-827A-0F28F8A6DCE1}"/>
          </ac:picMkLst>
        </pc:picChg>
        <pc:picChg chg="add del mod modCrop">
          <ac:chgData name="Ravish Verma" userId="0665cef4a3a78684" providerId="LiveId" clId="{F98FBD96-A0DB-4BC7-A56E-C4E010217276}" dt="2021-01-05T11:08:36.036" v="3521" actId="478"/>
          <ac:picMkLst>
            <pc:docMk/>
            <pc:sldMk cId="1656722506" sldId="270"/>
            <ac:picMk id="41" creationId="{14D28F3D-992C-411B-8AE8-0A5559FF61EA}"/>
          </ac:picMkLst>
        </pc:picChg>
        <pc:picChg chg="add del mod modCrop">
          <ac:chgData name="Ravish Verma" userId="0665cef4a3a78684" providerId="LiveId" clId="{F98FBD96-A0DB-4BC7-A56E-C4E010217276}" dt="2021-01-05T11:17:23.112" v="3802" actId="478"/>
          <ac:picMkLst>
            <pc:docMk/>
            <pc:sldMk cId="1656722506" sldId="270"/>
            <ac:picMk id="43" creationId="{2A8F2EF0-8338-4579-ABAC-95DA0CD7EBCA}"/>
          </ac:picMkLst>
        </pc:picChg>
        <pc:picChg chg="add del mod modCrop">
          <ac:chgData name="Ravish Verma" userId="0665cef4a3a78684" providerId="LiveId" clId="{F98FBD96-A0DB-4BC7-A56E-C4E010217276}" dt="2021-01-05T10:57:30.276" v="3393" actId="478"/>
          <ac:picMkLst>
            <pc:docMk/>
            <pc:sldMk cId="1656722506" sldId="270"/>
            <ac:picMk id="45" creationId="{A48E3D15-CA48-47E8-A5E3-A53C6DFD9F43}"/>
          </ac:picMkLst>
        </pc:picChg>
        <pc:picChg chg="add del mod modCrop">
          <ac:chgData name="Ravish Verma" userId="0665cef4a3a78684" providerId="LiveId" clId="{F98FBD96-A0DB-4BC7-A56E-C4E010217276}" dt="2021-01-05T11:15:14.051" v="3744" actId="478"/>
          <ac:picMkLst>
            <pc:docMk/>
            <pc:sldMk cId="1656722506" sldId="270"/>
            <ac:picMk id="47" creationId="{A12664E5-9A7F-49BF-82D1-10970E865F0E}"/>
          </ac:picMkLst>
        </pc:picChg>
        <pc:picChg chg="add del mod modCrop">
          <ac:chgData name="Ravish Verma" userId="0665cef4a3a78684" providerId="LiveId" clId="{F98FBD96-A0DB-4BC7-A56E-C4E010217276}" dt="2021-01-05T11:14:04.971" v="3726" actId="478"/>
          <ac:picMkLst>
            <pc:docMk/>
            <pc:sldMk cId="1656722506" sldId="270"/>
            <ac:picMk id="49" creationId="{C30984E5-8C96-4295-8B78-CE58723150DD}"/>
          </ac:picMkLst>
        </pc:picChg>
        <pc:picChg chg="add del mod modCrop">
          <ac:chgData name="Ravish Verma" userId="0665cef4a3a78684" providerId="LiveId" clId="{F98FBD96-A0DB-4BC7-A56E-C4E010217276}" dt="2021-01-05T11:13:25.187" v="3717" actId="478"/>
          <ac:picMkLst>
            <pc:docMk/>
            <pc:sldMk cId="1656722506" sldId="270"/>
            <ac:picMk id="51" creationId="{FA5C6804-7136-4E8B-8A6C-9E55AEF887DC}"/>
          </ac:picMkLst>
        </pc:picChg>
        <pc:picChg chg="add del mod modCrop">
          <ac:chgData name="Ravish Verma" userId="0665cef4a3a78684" providerId="LiveId" clId="{F98FBD96-A0DB-4BC7-A56E-C4E010217276}" dt="2021-01-05T11:15:53.549" v="3752" actId="478"/>
          <ac:picMkLst>
            <pc:docMk/>
            <pc:sldMk cId="1656722506" sldId="270"/>
            <ac:picMk id="53" creationId="{966E6456-2AF8-46AF-90A9-579E1D4E9797}"/>
          </ac:picMkLst>
        </pc:picChg>
        <pc:picChg chg="add del mod modCrop">
          <ac:chgData name="Ravish Verma" userId="0665cef4a3a78684" providerId="LiveId" clId="{F98FBD96-A0DB-4BC7-A56E-C4E010217276}" dt="2021-01-05T11:14:32.652" v="3732" actId="478"/>
          <ac:picMkLst>
            <pc:docMk/>
            <pc:sldMk cId="1656722506" sldId="270"/>
            <ac:picMk id="55" creationId="{460D16FA-0815-41A3-B1C1-92755CF8E0B3}"/>
          </ac:picMkLst>
        </pc:picChg>
        <pc:picChg chg="add del mod modCrop">
          <ac:chgData name="Ravish Verma" userId="0665cef4a3a78684" providerId="LiveId" clId="{F98FBD96-A0DB-4BC7-A56E-C4E010217276}" dt="2021-01-05T10:57:13.355" v="3387" actId="478"/>
          <ac:picMkLst>
            <pc:docMk/>
            <pc:sldMk cId="1656722506" sldId="270"/>
            <ac:picMk id="57" creationId="{834BB868-8086-446D-A80B-92045228EF5B}"/>
          </ac:picMkLst>
        </pc:picChg>
        <pc:picChg chg="add del mod modCrop">
          <ac:chgData name="Ravish Verma" userId="0665cef4a3a78684" providerId="LiveId" clId="{F98FBD96-A0DB-4BC7-A56E-C4E010217276}" dt="2021-01-05T11:01:46.663" v="3461" actId="478"/>
          <ac:picMkLst>
            <pc:docMk/>
            <pc:sldMk cId="1656722506" sldId="270"/>
            <ac:picMk id="59" creationId="{906496C1-A797-40DA-A6E9-831F7047FA3C}"/>
          </ac:picMkLst>
        </pc:picChg>
        <pc:picChg chg="add del mod modCrop">
          <ac:chgData name="Ravish Verma" userId="0665cef4a3a78684" providerId="LiveId" clId="{F98FBD96-A0DB-4BC7-A56E-C4E010217276}" dt="2021-01-05T11:02:22.548" v="3470" actId="478"/>
          <ac:picMkLst>
            <pc:docMk/>
            <pc:sldMk cId="1656722506" sldId="270"/>
            <ac:picMk id="61" creationId="{52F97574-399F-461D-8B26-E9F35839339B}"/>
          </ac:picMkLst>
        </pc:picChg>
        <pc:picChg chg="add del mod modCrop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63" creationId="{890B07AB-7237-4963-B9DC-769276E7302A}"/>
          </ac:picMkLst>
        </pc:picChg>
        <pc:picChg chg="add del mod modCrop">
          <ac:chgData name="Ravish Verma" userId="0665cef4a3a78684" providerId="LiveId" clId="{F98FBD96-A0DB-4BC7-A56E-C4E010217276}" dt="2021-01-05T10:58:56.998" v="3400" actId="478"/>
          <ac:picMkLst>
            <pc:docMk/>
            <pc:sldMk cId="1656722506" sldId="270"/>
            <ac:picMk id="65" creationId="{3A240232-39DB-4B3F-A5B0-D3F71FF77CAF}"/>
          </ac:picMkLst>
        </pc:picChg>
        <pc:picChg chg="add del mod modCrop">
          <ac:chgData name="Ravish Verma" userId="0665cef4a3a78684" providerId="LiveId" clId="{F98FBD96-A0DB-4BC7-A56E-C4E010217276}" dt="2021-01-05T10:57:27.306" v="3392" actId="478"/>
          <ac:picMkLst>
            <pc:docMk/>
            <pc:sldMk cId="1656722506" sldId="270"/>
            <ac:picMk id="67" creationId="{AB7832E2-C226-46EF-931A-9794023E665E}"/>
          </ac:picMkLst>
        </pc:picChg>
        <pc:picChg chg="add del mod">
          <ac:chgData name="Ravish Verma" userId="0665cef4a3a78684" providerId="LiveId" clId="{F98FBD96-A0DB-4BC7-A56E-C4E010217276}" dt="2021-01-05T10:57:25.421" v="3391" actId="478"/>
          <ac:picMkLst>
            <pc:docMk/>
            <pc:sldMk cId="1656722506" sldId="270"/>
            <ac:picMk id="68" creationId="{DFED64C2-4EFC-4EDD-A749-64BFFEEE4BB4}"/>
          </ac:picMkLst>
        </pc:picChg>
        <pc:picChg chg="add del mod modCrop">
          <ac:chgData name="Ravish Verma" userId="0665cef4a3a78684" providerId="LiveId" clId="{F98FBD96-A0DB-4BC7-A56E-C4E010217276}" dt="2021-01-05T10:57:23.272" v="3390" actId="478"/>
          <ac:picMkLst>
            <pc:docMk/>
            <pc:sldMk cId="1656722506" sldId="270"/>
            <ac:picMk id="69" creationId="{5548F4D6-656D-4C4F-B914-421EB27284D6}"/>
          </ac:picMkLst>
        </pc:picChg>
        <pc:picChg chg="add del mod">
          <ac:chgData name="Ravish Verma" userId="0665cef4a3a78684" providerId="LiveId" clId="{F98FBD96-A0DB-4BC7-A56E-C4E010217276}" dt="2021-01-05T10:57:09.597" v="3386" actId="478"/>
          <ac:picMkLst>
            <pc:docMk/>
            <pc:sldMk cId="1656722506" sldId="270"/>
            <ac:picMk id="70" creationId="{DA3500A6-992A-445A-8157-35D42940E1A6}"/>
          </ac:picMkLst>
        </pc:picChg>
        <pc:picChg chg="add del mod">
          <ac:chgData name="Ravish Verma" userId="0665cef4a3a78684" providerId="LiveId" clId="{F98FBD96-A0DB-4BC7-A56E-C4E010217276}" dt="2021-01-05T10:57:09.597" v="3386" actId="478"/>
          <ac:picMkLst>
            <pc:docMk/>
            <pc:sldMk cId="1656722506" sldId="270"/>
            <ac:picMk id="71" creationId="{BB68C0D9-3154-4B27-ADA0-E3E6F1E48353}"/>
          </ac:picMkLst>
        </pc:picChg>
        <pc:picChg chg="add del mod">
          <ac:chgData name="Ravish Verma" userId="0665cef4a3a78684" providerId="LiveId" clId="{F98FBD96-A0DB-4BC7-A56E-C4E010217276}" dt="2021-01-05T10:57:09.597" v="3386" actId="478"/>
          <ac:picMkLst>
            <pc:docMk/>
            <pc:sldMk cId="1656722506" sldId="270"/>
            <ac:picMk id="72" creationId="{38B6BE43-58A4-4C62-BCFC-FFFD8CE34962}"/>
          </ac:picMkLst>
        </pc:picChg>
        <pc:picChg chg="add del mod">
          <ac:chgData name="Ravish Verma" userId="0665cef4a3a78684" providerId="LiveId" clId="{F98FBD96-A0DB-4BC7-A56E-C4E010217276}" dt="2021-01-05T11:06:38.749" v="3500" actId="478"/>
          <ac:picMkLst>
            <pc:docMk/>
            <pc:sldMk cId="1656722506" sldId="270"/>
            <ac:picMk id="73" creationId="{029ABB9E-CDA0-4739-AA18-16128D4047EA}"/>
          </ac:picMkLst>
        </pc:picChg>
        <pc:picChg chg="add del mod modCrop">
          <ac:chgData name="Ravish Verma" userId="0665cef4a3a78684" providerId="LiveId" clId="{F98FBD96-A0DB-4BC7-A56E-C4E010217276}" dt="2021-01-05T11:06:06.823" v="3485" actId="478"/>
          <ac:picMkLst>
            <pc:docMk/>
            <pc:sldMk cId="1656722506" sldId="270"/>
            <ac:picMk id="74" creationId="{28B9ABD2-5641-49EE-85BB-BE122E5D1B43}"/>
          </ac:picMkLst>
        </pc:picChg>
        <pc:picChg chg="add del mod">
          <ac:chgData name="Ravish Verma" userId="0665cef4a3a78684" providerId="LiveId" clId="{F98FBD96-A0DB-4BC7-A56E-C4E010217276}" dt="2021-01-05T11:14:10.298" v="3727" actId="478"/>
          <ac:picMkLst>
            <pc:docMk/>
            <pc:sldMk cId="1656722506" sldId="270"/>
            <ac:picMk id="75" creationId="{8DD6A112-DBC0-450E-80FF-44C744C13420}"/>
          </ac:picMkLst>
        </pc:picChg>
        <pc:picChg chg="add del mod modCrop">
          <ac:chgData name="Ravish Verma" userId="0665cef4a3a78684" providerId="LiveId" clId="{F98FBD96-A0DB-4BC7-A56E-C4E010217276}" dt="2021-01-05T10:42:14.807" v="3231" actId="478"/>
          <ac:picMkLst>
            <pc:docMk/>
            <pc:sldMk cId="1656722506" sldId="270"/>
            <ac:picMk id="76" creationId="{0923C7FB-F72C-4403-99BD-37C1B1257AD6}"/>
          </ac:picMkLst>
        </pc:picChg>
        <pc:picChg chg="add del mod">
          <ac:chgData name="Ravish Verma" userId="0665cef4a3a78684" providerId="LiveId" clId="{F98FBD96-A0DB-4BC7-A56E-C4E010217276}" dt="2021-01-05T10:57:15.492" v="3388" actId="478"/>
          <ac:picMkLst>
            <pc:docMk/>
            <pc:sldMk cId="1656722506" sldId="270"/>
            <ac:picMk id="79" creationId="{63F52355-AD96-4505-95EA-6DCBA86BF49A}"/>
          </ac:picMkLst>
        </pc:picChg>
        <pc:picChg chg="add del mod">
          <ac:chgData name="Ravish Verma" userId="0665cef4a3a78684" providerId="LiveId" clId="{F98FBD96-A0DB-4BC7-A56E-C4E010217276}" dt="2021-01-05T10:45:56.657" v="3256" actId="478"/>
          <ac:picMkLst>
            <pc:docMk/>
            <pc:sldMk cId="1656722506" sldId="270"/>
            <ac:picMk id="80" creationId="{C9C89492-1B30-4218-ABDC-57ABC6E52B69}"/>
          </ac:picMkLst>
        </pc:picChg>
        <pc:picChg chg="add del mod">
          <ac:chgData name="Ravish Verma" userId="0665cef4a3a78684" providerId="LiveId" clId="{F98FBD96-A0DB-4BC7-A56E-C4E010217276}" dt="2021-01-05T11:07:32.836" v="3515" actId="478"/>
          <ac:picMkLst>
            <pc:docMk/>
            <pc:sldMk cId="1656722506" sldId="270"/>
            <ac:picMk id="81" creationId="{24E13075-568D-42FD-91A5-983F47F83F98}"/>
          </ac:picMkLst>
        </pc:picChg>
        <pc:picChg chg="add del mod">
          <ac:chgData name="Ravish Verma" userId="0665cef4a3a78684" providerId="LiveId" clId="{F98FBD96-A0DB-4BC7-A56E-C4E010217276}" dt="2021-01-05T11:07:32.836" v="3515" actId="478"/>
          <ac:picMkLst>
            <pc:docMk/>
            <pc:sldMk cId="1656722506" sldId="270"/>
            <ac:picMk id="82" creationId="{2F26207A-DA1F-4E2E-BF5A-D4541214D752}"/>
          </ac:picMkLst>
        </pc:picChg>
        <pc:picChg chg="add del mod">
          <ac:chgData name="Ravish Verma" userId="0665cef4a3a78684" providerId="LiveId" clId="{F98FBD96-A0DB-4BC7-A56E-C4E010217276}" dt="2021-01-05T11:13:26.609" v="3718" actId="478"/>
          <ac:picMkLst>
            <pc:docMk/>
            <pc:sldMk cId="1656722506" sldId="270"/>
            <ac:picMk id="83" creationId="{3138781E-280E-4E86-BD81-B573CBAE0CCC}"/>
          </ac:picMkLst>
        </pc:picChg>
        <pc:picChg chg="add del mod">
          <ac:chgData name="Ravish Verma" userId="0665cef4a3a78684" providerId="LiveId" clId="{F98FBD96-A0DB-4BC7-A56E-C4E010217276}" dt="2021-01-05T11:13:21.094" v="3714" actId="478"/>
          <ac:picMkLst>
            <pc:docMk/>
            <pc:sldMk cId="1656722506" sldId="270"/>
            <ac:picMk id="84" creationId="{0CED84BA-59F3-4B98-A3F7-DA30FF35CA36}"/>
          </ac:picMkLst>
        </pc:picChg>
        <pc:picChg chg="add del mod">
          <ac:chgData name="Ravish Verma" userId="0665cef4a3a78684" providerId="LiveId" clId="{F98FBD96-A0DB-4BC7-A56E-C4E010217276}" dt="2021-01-05T11:13:24.125" v="3716" actId="478"/>
          <ac:picMkLst>
            <pc:docMk/>
            <pc:sldMk cId="1656722506" sldId="270"/>
            <ac:picMk id="85" creationId="{27F34003-8223-4844-8626-23C30239E5CD}"/>
          </ac:picMkLst>
        </pc:picChg>
        <pc:picChg chg="add del mod">
          <ac:chgData name="Ravish Verma" userId="0665cef4a3a78684" providerId="LiveId" clId="{F98FBD96-A0DB-4BC7-A56E-C4E010217276}" dt="2021-01-05T11:18:30.101" v="3819" actId="478"/>
          <ac:picMkLst>
            <pc:docMk/>
            <pc:sldMk cId="1656722506" sldId="270"/>
            <ac:picMk id="86" creationId="{2648C2A6-D800-437A-9F6D-096CE73FE223}"/>
          </ac:picMkLst>
        </pc:picChg>
      </pc:sldChg>
      <pc:sldChg chg="addSp delSp modSp new add del mod modAnim">
        <pc:chgData name="Ravish Verma" userId="0665cef4a3a78684" providerId="LiveId" clId="{F98FBD96-A0DB-4BC7-A56E-C4E010217276}" dt="2021-01-18T11:58:43.380" v="5187" actId="47"/>
        <pc:sldMkLst>
          <pc:docMk/>
          <pc:sldMk cId="3008887230" sldId="271"/>
        </pc:sldMkLst>
        <pc:spChg chg="del">
          <ac:chgData name="Ravish Verma" userId="0665cef4a3a78684" providerId="LiveId" clId="{F98FBD96-A0DB-4BC7-A56E-C4E010217276}" dt="2021-01-05T10:42:41.349" v="3238" actId="478"/>
          <ac:spMkLst>
            <pc:docMk/>
            <pc:sldMk cId="3008887230" sldId="271"/>
            <ac:spMk id="2" creationId="{709FE387-DAF4-4AB9-AD0D-E9934F1984B9}"/>
          </ac:spMkLst>
        </pc:spChg>
        <pc:spChg chg="del">
          <ac:chgData name="Ravish Verma" userId="0665cef4a3a78684" providerId="LiveId" clId="{F98FBD96-A0DB-4BC7-A56E-C4E010217276}" dt="2021-01-05T10:42:40.350" v="3237" actId="478"/>
          <ac:spMkLst>
            <pc:docMk/>
            <pc:sldMk cId="3008887230" sldId="271"/>
            <ac:spMk id="3" creationId="{886751FB-BB05-4F85-91EF-84E0B56714D9}"/>
          </ac:spMkLst>
        </pc:sp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4" creationId="{DC2B8BE7-8FDC-41D4-B0A0-7E71094DECD6}"/>
          </ac:picMkLst>
        </pc:picChg>
        <pc:picChg chg="add mod modCrop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5" creationId="{91B675D7-048B-4FBB-BF9A-B948C61C83CE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6" creationId="{D452348D-AAAC-4454-87D8-17EBC89D2E99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7" creationId="{58F58BD7-2008-446B-8934-E0B3D377AAD8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8" creationId="{2056B6F5-D9A3-44F5-BFE4-5143815E753A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9" creationId="{8849BE10-DCEB-4BFA-99A8-BB49CFB3C904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10" creationId="{F7B2731D-3363-4B61-8E5B-5DF5E837D04A}"/>
          </ac:picMkLst>
        </pc:picChg>
        <pc:picChg chg="add mod ord modCrop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11" creationId="{04BBBE29-C5B6-4F2D-9D82-70FAFDF75234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12" creationId="{DB922A9B-23EE-4850-98D3-651A117518E8}"/>
          </ac:picMkLst>
        </pc:picChg>
        <pc:picChg chg="add mod">
          <ac:chgData name="Ravish Verma" userId="0665cef4a3a78684" providerId="LiveId" clId="{F98FBD96-A0DB-4BC7-A56E-C4E010217276}" dt="2021-01-05T11:11:18.611" v="3696" actId="1036"/>
          <ac:picMkLst>
            <pc:docMk/>
            <pc:sldMk cId="3008887230" sldId="271"/>
            <ac:picMk id="13" creationId="{155DAB97-C052-48B2-A521-432B416D1E90}"/>
          </ac:picMkLst>
        </pc:picChg>
        <pc:picChg chg="add mod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4" creationId="{F3803D90-571D-468E-8746-3101805C7DFB}"/>
          </ac:picMkLst>
        </pc:picChg>
        <pc:picChg chg="add mod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5" creationId="{AF139E55-7E50-4648-8E33-FB167367B1D6}"/>
          </ac:picMkLst>
        </pc:picChg>
        <pc:picChg chg="add mod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6" creationId="{7C67B71E-EEC9-4B62-8464-7069A0A24710}"/>
          </ac:picMkLst>
        </pc:picChg>
        <pc:picChg chg="add mod modCrop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7" creationId="{655D7022-9653-4D82-85B6-30FCC6ED4632}"/>
          </ac:picMkLst>
        </pc:picChg>
        <pc:picChg chg="add mod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8" creationId="{CBCC3004-CB72-4E37-9264-4C4D57E41E7C}"/>
          </ac:picMkLst>
        </pc:picChg>
        <pc:picChg chg="add mod">
          <ac:chgData name="Ravish Verma" userId="0665cef4a3a78684" providerId="LiveId" clId="{F98FBD96-A0DB-4BC7-A56E-C4E010217276}" dt="2021-01-05T11:11:08.911" v="3689" actId="1036"/>
          <ac:picMkLst>
            <pc:docMk/>
            <pc:sldMk cId="3008887230" sldId="271"/>
            <ac:picMk id="19" creationId="{9F6124D4-7012-437A-AED8-89BB4922A56E}"/>
          </ac:picMkLst>
        </pc:picChg>
        <pc:picChg chg="add mod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0" creationId="{0646AC0E-C5ED-4CE8-BF50-31164A886B3D}"/>
          </ac:picMkLst>
        </pc:picChg>
        <pc:picChg chg="add mod ord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1" creationId="{625DBE6C-378A-49E0-9D37-866DFFBEF753}"/>
          </ac:picMkLst>
        </pc:picChg>
        <pc:picChg chg="add mod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2" creationId="{088DEA39-EF70-4640-9DF8-C0EA6730937B}"/>
          </ac:picMkLst>
        </pc:picChg>
        <pc:picChg chg="add mod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3" creationId="{F0D0A5BC-317D-48DE-A811-A906FACA5696}"/>
          </ac:picMkLst>
        </pc:picChg>
        <pc:picChg chg="add mod modCrop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4" creationId="{AFABE8AB-9DA5-4C19-BA77-8E4FCA0DBE6A}"/>
          </ac:picMkLst>
        </pc:picChg>
        <pc:picChg chg="add mod ord modCrop">
          <ac:chgData name="Ravish Verma" userId="0665cef4a3a78684" providerId="LiveId" clId="{F98FBD96-A0DB-4BC7-A56E-C4E010217276}" dt="2021-01-05T11:10:47.676" v="3639" actId="1036"/>
          <ac:picMkLst>
            <pc:docMk/>
            <pc:sldMk cId="3008887230" sldId="271"/>
            <ac:picMk id="25" creationId="{ECC1127E-467D-48D2-A340-5DFCB6D8AC25}"/>
          </ac:picMkLst>
        </pc:picChg>
        <pc:picChg chg="add mod">
          <ac:chgData name="Ravish Verma" userId="0665cef4a3a78684" providerId="LiveId" clId="{F98FBD96-A0DB-4BC7-A56E-C4E010217276}" dt="2021-01-05T11:13:02.488" v="3709" actId="1076"/>
          <ac:picMkLst>
            <pc:docMk/>
            <pc:sldMk cId="3008887230" sldId="271"/>
            <ac:picMk id="26" creationId="{86C2C1C9-3A3F-4608-A538-76A4DEDFF931}"/>
          </ac:picMkLst>
        </pc:picChg>
        <pc:picChg chg="add mod">
          <ac:chgData name="Ravish Verma" userId="0665cef4a3a78684" providerId="LiveId" clId="{F98FBD96-A0DB-4BC7-A56E-C4E010217276}" dt="2021-01-05T11:13:52.015" v="3725" actId="1076"/>
          <ac:picMkLst>
            <pc:docMk/>
            <pc:sldMk cId="3008887230" sldId="271"/>
            <ac:picMk id="27" creationId="{B92394B9-F830-466A-AF1B-34F7A1D69823}"/>
          </ac:picMkLst>
        </pc:picChg>
        <pc:picChg chg="add mod">
          <ac:chgData name="Ravish Verma" userId="0665cef4a3a78684" providerId="LiveId" clId="{F98FBD96-A0DB-4BC7-A56E-C4E010217276}" dt="2021-01-05T11:16:51.447" v="3787" actId="14100"/>
          <ac:picMkLst>
            <pc:docMk/>
            <pc:sldMk cId="3008887230" sldId="271"/>
            <ac:picMk id="28" creationId="{2A509A6A-7E18-4EB2-A355-022FD454D113}"/>
          </ac:picMkLst>
        </pc:picChg>
        <pc:picChg chg="add mod">
          <ac:chgData name="Ravish Verma" userId="0665cef4a3a78684" providerId="LiveId" clId="{F98FBD96-A0DB-4BC7-A56E-C4E010217276}" dt="2021-01-05T11:12:59.489" v="3708" actId="1076"/>
          <ac:picMkLst>
            <pc:docMk/>
            <pc:sldMk cId="3008887230" sldId="271"/>
            <ac:picMk id="29" creationId="{F15BCD6E-A856-476C-B59D-41E696EB3D87}"/>
          </ac:picMkLst>
        </pc:picChg>
        <pc:picChg chg="add mod">
          <ac:chgData name="Ravish Verma" userId="0665cef4a3a78684" providerId="LiveId" clId="{F98FBD96-A0DB-4BC7-A56E-C4E010217276}" dt="2021-01-05T11:13:49.297" v="3724" actId="1076"/>
          <ac:picMkLst>
            <pc:docMk/>
            <pc:sldMk cId="3008887230" sldId="271"/>
            <ac:picMk id="30" creationId="{CFD59849-3ED0-4F73-B884-4C37431D5AE4}"/>
          </ac:picMkLst>
        </pc:picChg>
        <pc:picChg chg="add mod">
          <ac:chgData name="Ravish Verma" userId="0665cef4a3a78684" providerId="LiveId" clId="{F98FBD96-A0DB-4BC7-A56E-C4E010217276}" dt="2021-01-05T11:17:14.301" v="3801" actId="14100"/>
          <ac:picMkLst>
            <pc:docMk/>
            <pc:sldMk cId="3008887230" sldId="271"/>
            <ac:picMk id="31" creationId="{854EEDE2-34E5-4D4F-A9E7-F0D4D031765C}"/>
          </ac:picMkLst>
        </pc:picChg>
        <pc:picChg chg="add mod">
          <ac:chgData name="Ravish Verma" userId="0665cef4a3a78684" providerId="LiveId" clId="{F98FBD96-A0DB-4BC7-A56E-C4E010217276}" dt="2021-01-05T11:17:02.959" v="3799" actId="1076"/>
          <ac:picMkLst>
            <pc:docMk/>
            <pc:sldMk cId="3008887230" sldId="271"/>
            <ac:picMk id="32" creationId="{D424CAEE-49EE-48EA-9C6E-83EB136C9258}"/>
          </ac:picMkLst>
        </pc:picChg>
        <pc:picChg chg="add mod">
          <ac:chgData name="Ravish Verma" userId="0665cef4a3a78684" providerId="LiveId" clId="{F98FBD96-A0DB-4BC7-A56E-C4E010217276}" dt="2021-01-05T11:15:05.850" v="3743" actId="1035"/>
          <ac:picMkLst>
            <pc:docMk/>
            <pc:sldMk cId="3008887230" sldId="271"/>
            <ac:picMk id="33" creationId="{2F086AB4-A83E-491B-9407-DE1CC06C9FEA}"/>
          </ac:picMkLst>
        </pc:picChg>
        <pc:picChg chg="add mod modCrop">
          <ac:chgData name="Ravish Verma" userId="0665cef4a3a78684" providerId="LiveId" clId="{F98FBD96-A0DB-4BC7-A56E-C4E010217276}" dt="2021-01-05T11:16:54.493" v="3797" actId="1038"/>
          <ac:picMkLst>
            <pc:docMk/>
            <pc:sldMk cId="3008887230" sldId="271"/>
            <ac:picMk id="34" creationId="{3C770ECF-94FA-426A-B41C-7CC2C0D2A250}"/>
          </ac:picMkLst>
        </pc:picChg>
        <pc:picChg chg="add mod">
          <ac:chgData name="Ravish Verma" userId="0665cef4a3a78684" providerId="LiveId" clId="{F98FBD96-A0DB-4BC7-A56E-C4E010217276}" dt="2021-01-05T11:16:19.805" v="3780" actId="1036"/>
          <ac:picMkLst>
            <pc:docMk/>
            <pc:sldMk cId="3008887230" sldId="271"/>
            <ac:picMk id="35" creationId="{44C121A6-14A9-459C-8076-38C4EAF1D1E4}"/>
          </ac:picMkLst>
        </pc:picChg>
        <pc:picChg chg="add mod">
          <ac:chgData name="Ravish Verma" userId="0665cef4a3a78684" providerId="LiveId" clId="{F98FBD96-A0DB-4BC7-A56E-C4E010217276}" dt="2021-01-05T11:17:07.177" v="3800" actId="1076"/>
          <ac:picMkLst>
            <pc:docMk/>
            <pc:sldMk cId="3008887230" sldId="271"/>
            <ac:picMk id="36" creationId="{6B251DE0-ED15-4892-BAE0-25189A0243BE}"/>
          </ac:picMkLst>
        </pc:picChg>
        <pc:picChg chg="add mod">
          <ac:chgData name="Ravish Verma" userId="0665cef4a3a78684" providerId="LiveId" clId="{F98FBD96-A0DB-4BC7-A56E-C4E010217276}" dt="2021-01-05T11:18:05.336" v="3814" actId="14100"/>
          <ac:picMkLst>
            <pc:docMk/>
            <pc:sldMk cId="3008887230" sldId="271"/>
            <ac:picMk id="37" creationId="{D451361F-73E6-4CE8-9553-C7E574741F02}"/>
          </ac:picMkLst>
        </pc:picChg>
        <pc:picChg chg="add mod">
          <ac:chgData name="Ravish Verma" userId="0665cef4a3a78684" providerId="LiveId" clId="{F98FBD96-A0DB-4BC7-A56E-C4E010217276}" dt="2021-01-05T11:25:45.912" v="3881" actId="1076"/>
          <ac:picMkLst>
            <pc:docMk/>
            <pc:sldMk cId="3008887230" sldId="271"/>
            <ac:picMk id="38" creationId="{E6E942E2-83EC-4DD1-8238-BBA4D16234E8}"/>
          </ac:picMkLst>
        </pc:picChg>
        <pc:picChg chg="add mod">
          <ac:chgData name="Ravish Verma" userId="0665cef4a3a78684" providerId="LiveId" clId="{F98FBD96-A0DB-4BC7-A56E-C4E010217276}" dt="2021-01-05T11:18:09.679" v="3816" actId="14100"/>
          <ac:picMkLst>
            <pc:docMk/>
            <pc:sldMk cId="3008887230" sldId="271"/>
            <ac:picMk id="39" creationId="{79720FCB-54FE-4670-8628-5B85E38261A1}"/>
          </ac:picMkLst>
        </pc:picChg>
        <pc:picChg chg="add mod modCrop">
          <ac:chgData name="Ravish Verma" userId="0665cef4a3a78684" providerId="LiveId" clId="{F98FBD96-A0DB-4BC7-A56E-C4E010217276}" dt="2021-01-05T11:17:59.884" v="3812" actId="1076"/>
          <ac:picMkLst>
            <pc:docMk/>
            <pc:sldMk cId="3008887230" sldId="271"/>
            <ac:picMk id="40" creationId="{C59BAAE0-4B3D-4B03-9609-10E382E03FEF}"/>
          </ac:picMkLst>
        </pc:picChg>
        <pc:picChg chg="add mod modCrop">
          <ac:chgData name="Ravish Verma" userId="0665cef4a3a78684" providerId="LiveId" clId="{F98FBD96-A0DB-4BC7-A56E-C4E010217276}" dt="2021-01-05T11:25:53.270" v="3884" actId="1076"/>
          <ac:picMkLst>
            <pc:docMk/>
            <pc:sldMk cId="3008887230" sldId="271"/>
            <ac:picMk id="42" creationId="{7FDFDA78-8112-4E48-8CC4-257F09AF79A1}"/>
          </ac:picMkLst>
        </pc:picChg>
        <pc:picChg chg="add mod modCrop">
          <ac:chgData name="Ravish Verma" userId="0665cef4a3a78684" providerId="LiveId" clId="{F98FBD96-A0DB-4BC7-A56E-C4E010217276}" dt="2021-01-05T11:24:44.395" v="3863" actId="1076"/>
          <ac:picMkLst>
            <pc:docMk/>
            <pc:sldMk cId="3008887230" sldId="271"/>
            <ac:picMk id="44" creationId="{4E1CEDA9-FEA2-419C-A643-1D889FE8BD90}"/>
          </ac:picMkLst>
        </pc:picChg>
        <pc:picChg chg="add mod modCrop">
          <ac:chgData name="Ravish Verma" userId="0665cef4a3a78684" providerId="LiveId" clId="{F98FBD96-A0DB-4BC7-A56E-C4E010217276}" dt="2021-01-05T11:25:43.850" v="3880" actId="1076"/>
          <ac:picMkLst>
            <pc:docMk/>
            <pc:sldMk cId="3008887230" sldId="271"/>
            <ac:picMk id="46" creationId="{0DE511B5-F41F-4081-B3D8-361FAADA4666}"/>
          </ac:picMkLst>
        </pc:picChg>
        <pc:picChg chg="add mod modCrop">
          <ac:chgData name="Ravish Verma" userId="0665cef4a3a78684" providerId="LiveId" clId="{F98FBD96-A0DB-4BC7-A56E-C4E010217276}" dt="2021-01-05T11:24:58.126" v="3866" actId="14100"/>
          <ac:picMkLst>
            <pc:docMk/>
            <pc:sldMk cId="3008887230" sldId="271"/>
            <ac:picMk id="48" creationId="{2AB7755C-1D39-41DE-B286-ADBCDA6B1BFD}"/>
          </ac:picMkLst>
        </pc:picChg>
        <pc:picChg chg="add mod modCrop">
          <ac:chgData name="Ravish Verma" userId="0665cef4a3a78684" providerId="LiveId" clId="{F98FBD96-A0DB-4BC7-A56E-C4E010217276}" dt="2021-01-05T11:24:39.162" v="3861" actId="1076"/>
          <ac:picMkLst>
            <pc:docMk/>
            <pc:sldMk cId="3008887230" sldId="271"/>
            <ac:picMk id="50" creationId="{2B35A19A-7C1A-4EF4-B7BC-ECB7F0323754}"/>
          </ac:picMkLst>
        </pc:picChg>
        <pc:picChg chg="add mod modCrop">
          <ac:chgData name="Ravish Verma" userId="0665cef4a3a78684" providerId="LiveId" clId="{F98FBD96-A0DB-4BC7-A56E-C4E010217276}" dt="2021-01-05T11:25:13.338" v="3870" actId="14100"/>
          <ac:picMkLst>
            <pc:docMk/>
            <pc:sldMk cId="3008887230" sldId="271"/>
            <ac:picMk id="52" creationId="{7F8ACB24-CA77-42A2-9D3C-FAF64BB476F5}"/>
          </ac:picMkLst>
        </pc:picChg>
        <pc:picChg chg="add mod modCrop">
          <ac:chgData name="Ravish Verma" userId="0665cef4a3a78684" providerId="LiveId" clId="{F98FBD96-A0DB-4BC7-A56E-C4E010217276}" dt="2021-01-05T11:24:34.616" v="3860" actId="14100"/>
          <ac:picMkLst>
            <pc:docMk/>
            <pc:sldMk cId="3008887230" sldId="271"/>
            <ac:picMk id="54" creationId="{B3D32D92-3634-49F3-A418-D5AEDC17943A}"/>
          </ac:picMkLst>
        </pc:picChg>
      </pc:sldChg>
      <pc:sldChg chg="addSp delSp modSp new mod modAnim">
        <pc:chgData name="Ravish Verma" userId="0665cef4a3a78684" providerId="LiveId" clId="{F98FBD96-A0DB-4BC7-A56E-C4E010217276}" dt="2021-01-05T12:46:08.479" v="4119" actId="478"/>
        <pc:sldMkLst>
          <pc:docMk/>
          <pc:sldMk cId="2977868174" sldId="272"/>
        </pc:sldMkLst>
        <pc:spChg chg="del">
          <ac:chgData name="Ravish Verma" userId="0665cef4a3a78684" providerId="LiveId" clId="{F98FBD96-A0DB-4BC7-A56E-C4E010217276}" dt="2021-01-05T12:07:39.405" v="3901" actId="478"/>
          <ac:spMkLst>
            <pc:docMk/>
            <pc:sldMk cId="2977868174" sldId="272"/>
            <ac:spMk id="2" creationId="{5BF6789F-4E00-40C0-9061-B2B0DFB03EA5}"/>
          </ac:spMkLst>
        </pc:spChg>
        <pc:spChg chg="del">
          <ac:chgData name="Ravish Verma" userId="0665cef4a3a78684" providerId="LiveId" clId="{F98FBD96-A0DB-4BC7-A56E-C4E010217276}" dt="2021-01-05T12:07:37.588" v="3900" actId="478"/>
          <ac:spMkLst>
            <pc:docMk/>
            <pc:sldMk cId="2977868174" sldId="272"/>
            <ac:spMk id="3" creationId="{AD2BE22A-D6E5-4C03-88E2-7D708332DFFC}"/>
          </ac:spMkLst>
        </pc:spChg>
        <pc:spChg chg="add mod">
          <ac:chgData name="Ravish Verma" userId="0665cef4a3a78684" providerId="LiveId" clId="{F98FBD96-A0DB-4BC7-A56E-C4E010217276}" dt="2021-01-05T12:17:35.075" v="3989" actId="1076"/>
          <ac:spMkLst>
            <pc:docMk/>
            <pc:sldMk cId="2977868174" sldId="272"/>
            <ac:spMk id="7" creationId="{56E47E52-B495-42D7-B00E-9BE2D7D93AAE}"/>
          </ac:spMkLst>
        </pc:spChg>
        <pc:spChg chg="add mod">
          <ac:chgData name="Ravish Verma" userId="0665cef4a3a78684" providerId="LiveId" clId="{F98FBD96-A0DB-4BC7-A56E-C4E010217276}" dt="2021-01-05T12:20:39.318" v="3994" actId="207"/>
          <ac:spMkLst>
            <pc:docMk/>
            <pc:sldMk cId="2977868174" sldId="272"/>
            <ac:spMk id="9" creationId="{4C55532F-5CBB-4D81-A973-1035F7223544}"/>
          </ac:spMkLst>
        </pc:spChg>
        <pc:spChg chg="add mod">
          <ac:chgData name="Ravish Verma" userId="0665cef4a3a78684" providerId="LiveId" clId="{F98FBD96-A0DB-4BC7-A56E-C4E010217276}" dt="2021-01-05T12:39:31.263" v="4114" actId="1076"/>
          <ac:spMkLst>
            <pc:docMk/>
            <pc:sldMk cId="2977868174" sldId="272"/>
            <ac:spMk id="10" creationId="{576BBAE2-4B65-4548-AAE1-DC378C84FBCB}"/>
          </ac:spMkLst>
        </pc:spChg>
        <pc:spChg chg="add mod">
          <ac:chgData name="Ravish Verma" userId="0665cef4a3a78684" providerId="LiveId" clId="{F98FBD96-A0DB-4BC7-A56E-C4E010217276}" dt="2021-01-05T12:37:37.806" v="4101" actId="13822"/>
          <ac:spMkLst>
            <pc:docMk/>
            <pc:sldMk cId="2977868174" sldId="272"/>
            <ac:spMk id="18" creationId="{5AEEB640-84C1-4D67-A4F9-E8107869F973}"/>
          </ac:spMkLst>
        </pc:spChg>
        <pc:picChg chg="add mod">
          <ac:chgData name="Ravish Verma" userId="0665cef4a3a78684" providerId="LiveId" clId="{F98FBD96-A0DB-4BC7-A56E-C4E010217276}" dt="2021-01-05T12:07:40.015" v="3902"/>
          <ac:picMkLst>
            <pc:docMk/>
            <pc:sldMk cId="2977868174" sldId="272"/>
            <ac:picMk id="4" creationId="{D6C7D396-6E51-42AC-8C22-E24443F55713}"/>
          </ac:picMkLst>
        </pc:picChg>
        <pc:picChg chg="add mod modCrop">
          <ac:chgData name="Ravish Verma" userId="0665cef4a3a78684" providerId="LiveId" clId="{F98FBD96-A0DB-4BC7-A56E-C4E010217276}" dt="2021-01-05T12:39:09.711" v="4109" actId="1076"/>
          <ac:picMkLst>
            <pc:docMk/>
            <pc:sldMk cId="2977868174" sldId="272"/>
            <ac:picMk id="6" creationId="{A0991387-145A-40BC-830C-38B220023365}"/>
          </ac:picMkLst>
        </pc:picChg>
        <pc:picChg chg="add del mod">
          <ac:chgData name="Ravish Verma" userId="0665cef4a3a78684" providerId="LiveId" clId="{F98FBD96-A0DB-4BC7-A56E-C4E010217276}" dt="2021-01-05T12:24:45.308" v="4018" actId="478"/>
          <ac:picMkLst>
            <pc:docMk/>
            <pc:sldMk cId="2977868174" sldId="272"/>
            <ac:picMk id="12" creationId="{E4697CFB-F6AD-418D-B11A-9D14F4F6A75D}"/>
          </ac:picMkLst>
        </pc:picChg>
        <pc:picChg chg="add mod">
          <ac:chgData name="Ravish Verma" userId="0665cef4a3a78684" providerId="LiveId" clId="{F98FBD96-A0DB-4BC7-A56E-C4E010217276}" dt="2021-01-05T12:32:41.008" v="4043" actId="1076"/>
          <ac:picMkLst>
            <pc:docMk/>
            <pc:sldMk cId="2977868174" sldId="272"/>
            <ac:picMk id="13" creationId="{7F815C39-97BC-49ED-98B6-F3A8460BDD07}"/>
          </ac:picMkLst>
        </pc:picChg>
        <pc:picChg chg="add mod modCrop">
          <ac:chgData name="Ravish Verma" userId="0665cef4a3a78684" providerId="LiveId" clId="{F98FBD96-A0DB-4BC7-A56E-C4E010217276}" dt="2021-01-05T12:32:43.619" v="4044" actId="1076"/>
          <ac:picMkLst>
            <pc:docMk/>
            <pc:sldMk cId="2977868174" sldId="272"/>
            <ac:picMk id="15" creationId="{7ADC48C9-F0B1-4C90-AEEE-9D2262C491CC}"/>
          </ac:picMkLst>
        </pc:picChg>
        <pc:picChg chg="add mod modCrop">
          <ac:chgData name="Ravish Verma" userId="0665cef4a3a78684" providerId="LiveId" clId="{F98FBD96-A0DB-4BC7-A56E-C4E010217276}" dt="2021-01-05T12:32:46.041" v="4045" actId="1076"/>
          <ac:picMkLst>
            <pc:docMk/>
            <pc:sldMk cId="2977868174" sldId="272"/>
            <ac:picMk id="17" creationId="{F955AB6F-0601-4327-A1EE-A3A79AC352D0}"/>
          </ac:picMkLst>
        </pc:picChg>
        <pc:picChg chg="del">
          <ac:chgData name="Ravish Verma" userId="0665cef4a3a78684" providerId="LiveId" clId="{F98FBD96-A0DB-4BC7-A56E-C4E010217276}" dt="2021-01-05T12:46:08.479" v="4119" actId="478"/>
          <ac:picMkLst>
            <pc:docMk/>
            <pc:sldMk cId="2977868174" sldId="272"/>
            <ac:picMk id="20" creationId="{251E88D5-9AA5-4465-92F0-6D32E6AB4FCB}"/>
          </ac:picMkLst>
        </pc:picChg>
      </pc:sldChg>
      <pc:sldChg chg="addSp delSp modSp new del mod modAnim">
        <pc:chgData name="Ravish Verma" userId="0665cef4a3a78684" providerId="LiveId" clId="{F98FBD96-A0DB-4BC7-A56E-C4E010217276}" dt="2021-01-17T13:49:20.010" v="5181" actId="47"/>
        <pc:sldMkLst>
          <pc:docMk/>
          <pc:sldMk cId="3980122073" sldId="273"/>
        </pc:sldMkLst>
        <pc:spChg chg="del mod">
          <ac:chgData name="Ravish Verma" userId="0665cef4a3a78684" providerId="LiveId" clId="{F98FBD96-A0DB-4BC7-A56E-C4E010217276}" dt="2021-01-05T12:46:16.680" v="4123" actId="478"/>
          <ac:spMkLst>
            <pc:docMk/>
            <pc:sldMk cId="3980122073" sldId="273"/>
            <ac:spMk id="2" creationId="{ED717BED-EEB0-402A-8176-25D531F5498C}"/>
          </ac:spMkLst>
        </pc:spChg>
        <pc:spChg chg="del">
          <ac:chgData name="Ravish Verma" userId="0665cef4a3a78684" providerId="LiveId" clId="{F98FBD96-A0DB-4BC7-A56E-C4E010217276}" dt="2021-01-05T12:46:14.040" v="4121" actId="478"/>
          <ac:spMkLst>
            <pc:docMk/>
            <pc:sldMk cId="3980122073" sldId="273"/>
            <ac:spMk id="3" creationId="{7A9B4F5F-1DCB-4CAD-B050-CB169DE1B4F9}"/>
          </ac:spMkLst>
        </pc:spChg>
        <pc:spChg chg="add mod">
          <ac:chgData name="Ravish Verma" userId="0665cef4a3a78684" providerId="LiveId" clId="{F98FBD96-A0DB-4BC7-A56E-C4E010217276}" dt="2021-01-05T13:13:34.268" v="4409" actId="1076"/>
          <ac:spMkLst>
            <pc:docMk/>
            <pc:sldMk cId="3980122073" sldId="273"/>
            <ac:spMk id="7" creationId="{DC993D23-1D16-4498-B09C-F34F188CBDE4}"/>
          </ac:spMkLst>
        </pc:spChg>
        <pc:spChg chg="add mod">
          <ac:chgData name="Ravish Verma" userId="0665cef4a3a78684" providerId="LiveId" clId="{F98FBD96-A0DB-4BC7-A56E-C4E010217276}" dt="2021-01-05T13:13:34.268" v="4409" actId="1076"/>
          <ac:spMkLst>
            <pc:docMk/>
            <pc:sldMk cId="3980122073" sldId="273"/>
            <ac:spMk id="8" creationId="{D116368B-7CFE-40BB-99FE-F880B0AB6606}"/>
          </ac:spMkLst>
        </pc:spChg>
        <pc:spChg chg="add mod">
          <ac:chgData name="Ravish Verma" userId="0665cef4a3a78684" providerId="LiveId" clId="{F98FBD96-A0DB-4BC7-A56E-C4E010217276}" dt="2021-01-05T13:13:34.268" v="4409" actId="1076"/>
          <ac:spMkLst>
            <pc:docMk/>
            <pc:sldMk cId="3980122073" sldId="273"/>
            <ac:spMk id="9" creationId="{D4D522E7-656E-4156-8958-1C8A11B5B4EA}"/>
          </ac:spMkLst>
        </pc:spChg>
        <pc:spChg chg="add del mod">
          <ac:chgData name="Ravish Verma" userId="0665cef4a3a78684" providerId="LiveId" clId="{F98FBD96-A0DB-4BC7-A56E-C4E010217276}" dt="2021-01-05T13:11:22.726" v="4390" actId="478"/>
          <ac:spMkLst>
            <pc:docMk/>
            <pc:sldMk cId="3980122073" sldId="273"/>
            <ac:spMk id="13" creationId="{C20803A9-FFFC-4AE6-A965-A2C77016C60B}"/>
          </ac:spMkLst>
        </pc:spChg>
        <pc:spChg chg="add del mod">
          <ac:chgData name="Ravish Verma" userId="0665cef4a3a78684" providerId="LiveId" clId="{F98FBD96-A0DB-4BC7-A56E-C4E010217276}" dt="2021-01-05T13:11:21.450" v="4389" actId="478"/>
          <ac:spMkLst>
            <pc:docMk/>
            <pc:sldMk cId="3980122073" sldId="273"/>
            <ac:spMk id="15" creationId="{BFA18682-6851-49B5-B2A3-67EF8C274A16}"/>
          </ac:spMkLst>
        </pc:spChg>
        <pc:spChg chg="add mod">
          <ac:chgData name="Ravish Verma" userId="0665cef4a3a78684" providerId="LiveId" clId="{F98FBD96-A0DB-4BC7-A56E-C4E010217276}" dt="2021-01-05T13:14:50.398" v="4482" actId="14100"/>
          <ac:spMkLst>
            <pc:docMk/>
            <pc:sldMk cId="3980122073" sldId="273"/>
            <ac:spMk id="17" creationId="{8CE4BC28-6D32-4656-874E-96101705A986}"/>
          </ac:spMkLst>
        </pc:spChg>
        <pc:picChg chg="add del mod">
          <ac:chgData name="Ravish Verma" userId="0665cef4a3a78684" providerId="LiveId" clId="{F98FBD96-A0DB-4BC7-A56E-C4E010217276}" dt="2021-01-05T12:47:15.943" v="4139" actId="478"/>
          <ac:picMkLst>
            <pc:docMk/>
            <pc:sldMk cId="3980122073" sldId="273"/>
            <ac:picMk id="5" creationId="{8C4D365F-193C-45D2-B5C4-BAEC9A12E9CA}"/>
          </ac:picMkLst>
        </pc:picChg>
        <pc:picChg chg="add mod modCrop">
          <ac:chgData name="Ravish Verma" userId="0665cef4a3a78684" providerId="LiveId" clId="{F98FBD96-A0DB-4BC7-A56E-C4E010217276}" dt="2021-01-05T13:16:48.526" v="4501" actId="1038"/>
          <ac:picMkLst>
            <pc:docMk/>
            <pc:sldMk cId="3980122073" sldId="273"/>
            <ac:picMk id="6" creationId="{A6CA036D-5F6A-47A2-8993-2A1FC2352BC9}"/>
          </ac:picMkLst>
        </pc:picChg>
        <pc:picChg chg="add mod">
          <ac:chgData name="Ravish Verma" userId="0665cef4a3a78684" providerId="LiveId" clId="{F98FBD96-A0DB-4BC7-A56E-C4E010217276}" dt="2021-01-05T13:13:34.268" v="4409" actId="1076"/>
          <ac:picMkLst>
            <pc:docMk/>
            <pc:sldMk cId="3980122073" sldId="273"/>
            <ac:picMk id="11" creationId="{C5EF31CB-B62C-4E3F-9E2F-6B9F601596A8}"/>
          </ac:picMkLst>
        </pc:picChg>
        <pc:picChg chg="add mod modCrop">
          <ac:chgData name="Ravish Verma" userId="0665cef4a3a78684" providerId="LiveId" clId="{F98FBD96-A0DB-4BC7-A56E-C4E010217276}" dt="2021-01-05T13:13:37.454" v="4410" actId="14100"/>
          <ac:picMkLst>
            <pc:docMk/>
            <pc:sldMk cId="3980122073" sldId="273"/>
            <ac:picMk id="16" creationId="{6CF71C69-28AE-4557-9DA9-EFFB90F2BB6A}"/>
          </ac:picMkLst>
        </pc:picChg>
      </pc:sldChg>
      <pc:sldChg chg="addSp delSp modSp mod">
        <pc:chgData name="Ravish Verma" userId="0665cef4a3a78684" providerId="LiveId" clId="{F98FBD96-A0DB-4BC7-A56E-C4E010217276}" dt="2021-01-05T13:33:23.330" v="4686" actId="1076"/>
        <pc:sldMkLst>
          <pc:docMk/>
          <pc:sldMk cId="1250680398" sldId="296"/>
        </pc:sldMkLst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2" creationId="{4A6824DE-52C9-458C-B0AF-171AABE4C1FF}"/>
          </ac:spMkLst>
        </pc:spChg>
        <pc:spChg chg="mod">
          <ac:chgData name="Ravish Verma" userId="0665cef4a3a78684" providerId="LiveId" clId="{F98FBD96-A0DB-4BC7-A56E-C4E010217276}" dt="2021-01-05T13:32:59.953" v="4682" actId="1076"/>
          <ac:spMkLst>
            <pc:docMk/>
            <pc:sldMk cId="1250680398" sldId="296"/>
            <ac:spMk id="3" creationId="{3EACDAC8-6697-4E3F-86F9-793FA49B8A19}"/>
          </ac:spMkLst>
        </pc:spChg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5" creationId="{3B2BAE19-AABF-49F9-BBFC-777246FCABF9}"/>
          </ac:spMkLst>
        </pc:spChg>
        <pc:spChg chg="mod">
          <ac:chgData name="Ravish Verma" userId="0665cef4a3a78684" providerId="LiveId" clId="{F98FBD96-A0DB-4BC7-A56E-C4E010217276}" dt="2021-01-05T13:33:16.768" v="4685" actId="1076"/>
          <ac:spMkLst>
            <pc:docMk/>
            <pc:sldMk cId="1250680398" sldId="296"/>
            <ac:spMk id="6" creationId="{A57BFC60-5E65-4B10-AE3D-C49C1DAD9385}"/>
          </ac:spMkLst>
        </pc:spChg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7" creationId="{D488061E-C4FE-45BB-89B6-47A4802BE46F}"/>
          </ac:spMkLst>
        </pc:spChg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8" creationId="{1C7122E2-04F4-49FF-A74A-5458C7DE90FD}"/>
          </ac:spMkLst>
        </pc:spChg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9" creationId="{FB136AF0-0C46-42C4-ADE8-8523DACAD52C}"/>
          </ac:spMkLst>
        </pc:spChg>
        <pc:spChg chg="mod">
          <ac:chgData name="Ravish Verma" userId="0665cef4a3a78684" providerId="LiveId" clId="{F98FBD96-A0DB-4BC7-A56E-C4E010217276}" dt="2021-01-05T13:33:13.898" v="4684" actId="1076"/>
          <ac:spMkLst>
            <pc:docMk/>
            <pc:sldMk cId="1250680398" sldId="296"/>
            <ac:spMk id="10" creationId="{A1112207-8405-44D8-A3A4-75E80244411C}"/>
          </ac:spMkLst>
        </pc:spChg>
        <pc:spChg chg="mod">
          <ac:chgData name="Ravish Verma" userId="0665cef4a3a78684" providerId="LiveId" clId="{F98FBD96-A0DB-4BC7-A56E-C4E010217276}" dt="2021-01-05T13:33:23.330" v="4686" actId="1076"/>
          <ac:spMkLst>
            <pc:docMk/>
            <pc:sldMk cId="1250680398" sldId="296"/>
            <ac:spMk id="11" creationId="{273EE2C7-8BCC-44A1-B738-7782E8CD086A}"/>
          </ac:spMkLst>
        </pc:spChg>
        <pc:spChg chg="del mod">
          <ac:chgData name="Ravish Verma" userId="0665cef4a3a78684" providerId="LiveId" clId="{F98FBD96-A0DB-4BC7-A56E-C4E010217276}" dt="2021-01-05T13:29:28.324" v="4578" actId="478"/>
          <ac:spMkLst>
            <pc:docMk/>
            <pc:sldMk cId="1250680398" sldId="296"/>
            <ac:spMk id="12" creationId="{AC046182-5CFD-4996-8A3D-03899951B00E}"/>
          </ac:spMkLst>
        </pc:spChg>
        <pc:spChg chg="add mod">
          <ac:chgData name="Ravish Verma" userId="0665cef4a3a78684" providerId="LiveId" clId="{F98FBD96-A0DB-4BC7-A56E-C4E010217276}" dt="2021-01-05T13:29:47.538" v="4646" actId="1036"/>
          <ac:spMkLst>
            <pc:docMk/>
            <pc:sldMk cId="1250680398" sldId="296"/>
            <ac:spMk id="13" creationId="{3EA854C6-7BB7-45B3-B789-0152A8DC4A47}"/>
          </ac:spMkLst>
        </pc:spChg>
        <pc:spChg chg="add mod">
          <ac:chgData name="Ravish Verma" userId="0665cef4a3a78684" providerId="LiveId" clId="{F98FBD96-A0DB-4BC7-A56E-C4E010217276}" dt="2021-01-05T13:29:47.538" v="4646" actId="1036"/>
          <ac:spMkLst>
            <pc:docMk/>
            <pc:sldMk cId="1250680398" sldId="296"/>
            <ac:spMk id="15" creationId="{D6674EDA-598B-4A74-94EC-5ADDBAB2E612}"/>
          </ac:spMkLst>
        </pc:spChg>
        <pc:spChg chg="add mod">
          <ac:chgData name="Ravish Verma" userId="0665cef4a3a78684" providerId="LiveId" clId="{F98FBD96-A0DB-4BC7-A56E-C4E010217276}" dt="2021-01-05T13:30:47.067" v="4671" actId="113"/>
          <ac:spMkLst>
            <pc:docMk/>
            <pc:sldMk cId="1250680398" sldId="296"/>
            <ac:spMk id="17" creationId="{781621EE-67BA-444D-B0EC-A819741C2AFC}"/>
          </ac:spMkLst>
        </pc:spChg>
        <pc:picChg chg="mod modCrop">
          <ac:chgData name="Ravish Verma" userId="0665cef4a3a78684" providerId="LiveId" clId="{F98FBD96-A0DB-4BC7-A56E-C4E010217276}" dt="2021-01-05T13:32:59.953" v="4682" actId="1076"/>
          <ac:picMkLst>
            <pc:docMk/>
            <pc:sldMk cId="1250680398" sldId="296"/>
            <ac:picMk id="4" creationId="{81CF9ACF-0769-4A1D-9501-6C6EF7DC93B9}"/>
          </ac:picMkLst>
        </pc:picChg>
        <pc:picChg chg="mod ord modCrop">
          <ac:chgData name="Ravish Verma" userId="0665cef4a3a78684" providerId="LiveId" clId="{F98FBD96-A0DB-4BC7-A56E-C4E010217276}" dt="2021-01-05T13:31:36.939" v="4676" actId="1037"/>
          <ac:picMkLst>
            <pc:docMk/>
            <pc:sldMk cId="1250680398" sldId="296"/>
            <ac:picMk id="16" creationId="{B0E43563-B8E1-4644-A1F0-856C46109064}"/>
          </ac:picMkLst>
        </pc:picChg>
        <pc:picChg chg="add mod">
          <ac:chgData name="Ravish Verma" userId="0665cef4a3a78684" providerId="LiveId" clId="{F98FBD96-A0DB-4BC7-A56E-C4E010217276}" dt="2021-01-05T13:33:03.849" v="4683" actId="1076"/>
          <ac:picMkLst>
            <pc:docMk/>
            <pc:sldMk cId="1250680398" sldId="296"/>
            <ac:picMk id="18" creationId="{89C94C8B-EB33-4EF9-8B01-6BD7439E9231}"/>
          </ac:picMkLst>
        </pc:picChg>
      </pc:sldChg>
      <pc:sldChg chg="modSp del mod">
        <pc:chgData name="Ravish Verma" userId="0665cef4a3a78684" providerId="LiveId" clId="{F98FBD96-A0DB-4BC7-A56E-C4E010217276}" dt="2021-01-05T13:46:09.072" v="4689" actId="47"/>
        <pc:sldMkLst>
          <pc:docMk/>
          <pc:sldMk cId="735123077" sldId="297"/>
        </pc:sldMkLst>
        <pc:picChg chg="mod modCrop">
          <ac:chgData name="Ravish Verma" userId="0665cef4a3a78684" providerId="LiveId" clId="{F98FBD96-A0DB-4BC7-A56E-C4E010217276}" dt="2021-01-05T13:32:43.185" v="4679" actId="732"/>
          <ac:picMkLst>
            <pc:docMk/>
            <pc:sldMk cId="735123077" sldId="297"/>
            <ac:picMk id="4" creationId="{81CF9ACF-0769-4A1D-9501-6C6EF7DC93B9}"/>
          </ac:picMkLst>
        </pc:picChg>
      </pc:sldChg>
      <pc:sldChg chg="addSp modSp">
        <pc:chgData name="Ravish Verma" userId="0665cef4a3a78684" providerId="LiveId" clId="{F98FBD96-A0DB-4BC7-A56E-C4E010217276}" dt="2021-01-05T13:50:56.500" v="4690"/>
        <pc:sldMkLst>
          <pc:docMk/>
          <pc:sldMk cId="2613280809" sldId="297"/>
        </pc:sldMkLst>
        <pc:picChg chg="add mod">
          <ac:chgData name="Ravish Verma" userId="0665cef4a3a78684" providerId="LiveId" clId="{F98FBD96-A0DB-4BC7-A56E-C4E010217276}" dt="2021-01-05T13:50:56.500" v="4690"/>
          <ac:picMkLst>
            <pc:docMk/>
            <pc:sldMk cId="2613280809" sldId="297"/>
            <ac:picMk id="3" creationId="{5B572A15-3A87-4C80-96B9-B33F39C2CF36}"/>
          </ac:picMkLst>
        </pc:picChg>
      </pc:sldChg>
      <pc:sldChg chg="addSp delSp modSp new mod modAnim">
        <pc:chgData name="Ravish Verma" userId="0665cef4a3a78684" providerId="LiveId" clId="{F98FBD96-A0DB-4BC7-A56E-C4E010217276}" dt="2021-01-17T13:47:00.303" v="5176"/>
        <pc:sldMkLst>
          <pc:docMk/>
          <pc:sldMk cId="768479641" sldId="298"/>
        </pc:sldMkLst>
        <pc:spChg chg="del mod">
          <ac:chgData name="Ravish Verma" userId="0665cef4a3a78684" providerId="LiveId" clId="{F98FBD96-A0DB-4BC7-A56E-C4E010217276}" dt="2021-01-17T12:59:55.387" v="4694" actId="478"/>
          <ac:spMkLst>
            <pc:docMk/>
            <pc:sldMk cId="768479641" sldId="298"/>
            <ac:spMk id="2" creationId="{D0B02B32-6664-4529-9BF6-343F23359431}"/>
          </ac:spMkLst>
        </pc:spChg>
        <pc:spChg chg="del">
          <ac:chgData name="Ravish Verma" userId="0665cef4a3a78684" providerId="LiveId" clId="{F98FBD96-A0DB-4BC7-A56E-C4E010217276}" dt="2021-01-17T12:59:52.224" v="4692" actId="478"/>
          <ac:spMkLst>
            <pc:docMk/>
            <pc:sldMk cId="768479641" sldId="298"/>
            <ac:spMk id="3" creationId="{4C2FC181-1CF7-409D-B2DC-B3A33A0CC6A4}"/>
          </ac:spMkLst>
        </pc:spChg>
        <pc:spChg chg="add mod">
          <ac:chgData name="Ravish Verma" userId="0665cef4a3a78684" providerId="LiveId" clId="{F98FBD96-A0DB-4BC7-A56E-C4E010217276}" dt="2021-01-17T13:16:06.182" v="4737" actId="14100"/>
          <ac:spMkLst>
            <pc:docMk/>
            <pc:sldMk cId="768479641" sldId="298"/>
            <ac:spMk id="6" creationId="{76C94D2E-BF3F-4753-9BEE-A59AA452016A}"/>
          </ac:spMkLst>
        </pc:spChg>
        <pc:spChg chg="add mod">
          <ac:chgData name="Ravish Verma" userId="0665cef4a3a78684" providerId="LiveId" clId="{F98FBD96-A0DB-4BC7-A56E-C4E010217276}" dt="2021-01-17T13:16:14.113" v="4739" actId="14100"/>
          <ac:spMkLst>
            <pc:docMk/>
            <pc:sldMk cId="768479641" sldId="298"/>
            <ac:spMk id="7" creationId="{2A576CD2-1FC3-475A-88E9-897C1DF7D80E}"/>
          </ac:spMkLst>
        </pc:spChg>
        <pc:spChg chg="add mod">
          <ac:chgData name="Ravish Verma" userId="0665cef4a3a78684" providerId="LiveId" clId="{F98FBD96-A0DB-4BC7-A56E-C4E010217276}" dt="2021-01-17T13:16:42.892" v="4750" actId="1037"/>
          <ac:spMkLst>
            <pc:docMk/>
            <pc:sldMk cId="768479641" sldId="298"/>
            <ac:spMk id="8" creationId="{694FDBFE-1CFF-4BA1-A358-91D277525038}"/>
          </ac:spMkLst>
        </pc:spChg>
        <pc:spChg chg="add mod">
          <ac:chgData name="Ravish Verma" userId="0665cef4a3a78684" providerId="LiveId" clId="{F98FBD96-A0DB-4BC7-A56E-C4E010217276}" dt="2021-01-17T13:46:55.152" v="5175" actId="14100"/>
          <ac:spMkLst>
            <pc:docMk/>
            <pc:sldMk cId="768479641" sldId="298"/>
            <ac:spMk id="13" creationId="{0D23DE70-1A49-4F15-A023-016E08915E5D}"/>
          </ac:spMkLst>
        </pc:spChg>
        <pc:spChg chg="add mod">
          <ac:chgData name="Ravish Verma" userId="0665cef4a3a78684" providerId="LiveId" clId="{F98FBD96-A0DB-4BC7-A56E-C4E010217276}" dt="2021-01-17T13:26:52.149" v="4927" actId="14100"/>
          <ac:spMkLst>
            <pc:docMk/>
            <pc:sldMk cId="768479641" sldId="298"/>
            <ac:spMk id="16" creationId="{9AB57F06-5A8F-4FC9-B5BC-FA1FEB0F821E}"/>
          </ac:spMkLst>
        </pc:spChg>
        <pc:spChg chg="add mod">
          <ac:chgData name="Ravish Verma" userId="0665cef4a3a78684" providerId="LiveId" clId="{F98FBD96-A0DB-4BC7-A56E-C4E010217276}" dt="2021-01-17T13:45:54.026" v="5159" actId="1076"/>
          <ac:spMkLst>
            <pc:docMk/>
            <pc:sldMk cId="768479641" sldId="298"/>
            <ac:spMk id="19" creationId="{9F994989-7639-4B05-8A02-AB8BFDCC08E9}"/>
          </ac:spMkLst>
        </pc:spChg>
        <pc:spChg chg="add mod">
          <ac:chgData name="Ravish Verma" userId="0665cef4a3a78684" providerId="LiveId" clId="{F98FBD96-A0DB-4BC7-A56E-C4E010217276}" dt="2021-01-17T13:34:32.787" v="5014" actId="14100"/>
          <ac:spMkLst>
            <pc:docMk/>
            <pc:sldMk cId="768479641" sldId="298"/>
            <ac:spMk id="24" creationId="{EAA39B51-3717-401E-9B31-D825CF04F606}"/>
          </ac:spMkLst>
        </pc:spChg>
        <pc:spChg chg="add mod">
          <ac:chgData name="Ravish Verma" userId="0665cef4a3a78684" providerId="LiveId" clId="{F98FBD96-A0DB-4BC7-A56E-C4E010217276}" dt="2021-01-17T13:42:00.225" v="5098" actId="1076"/>
          <ac:spMkLst>
            <pc:docMk/>
            <pc:sldMk cId="768479641" sldId="298"/>
            <ac:spMk id="25" creationId="{A93FC375-6085-4998-9198-1E77F5D19512}"/>
          </ac:spMkLst>
        </pc:spChg>
        <pc:spChg chg="add mod">
          <ac:chgData name="Ravish Verma" userId="0665cef4a3a78684" providerId="LiveId" clId="{F98FBD96-A0DB-4BC7-A56E-C4E010217276}" dt="2021-01-17T13:41:16.655" v="5091" actId="13822"/>
          <ac:spMkLst>
            <pc:docMk/>
            <pc:sldMk cId="768479641" sldId="298"/>
            <ac:spMk id="26" creationId="{51A8CE35-A723-4F8E-83EA-05E7530F1EE6}"/>
          </ac:spMkLst>
        </pc:spChg>
        <pc:spChg chg="add del mod">
          <ac:chgData name="Ravish Verma" userId="0665cef4a3a78684" providerId="LiveId" clId="{F98FBD96-A0DB-4BC7-A56E-C4E010217276}" dt="2021-01-17T13:41:19.315" v="5093" actId="478"/>
          <ac:spMkLst>
            <pc:docMk/>
            <pc:sldMk cId="768479641" sldId="298"/>
            <ac:spMk id="27" creationId="{27349F52-C9D6-4008-BB67-069EA6074DF9}"/>
          </ac:spMkLst>
        </pc:spChg>
        <pc:spChg chg="add mod">
          <ac:chgData name="Ravish Verma" userId="0665cef4a3a78684" providerId="LiveId" clId="{F98FBD96-A0DB-4BC7-A56E-C4E010217276}" dt="2021-01-17T13:42:21.037" v="5116" actId="1076"/>
          <ac:spMkLst>
            <pc:docMk/>
            <pc:sldMk cId="768479641" sldId="298"/>
            <ac:spMk id="28" creationId="{CDE9DE35-80C3-4183-9F14-4E9C14EDCF1F}"/>
          </ac:spMkLst>
        </pc:spChg>
        <pc:spChg chg="add mod">
          <ac:chgData name="Ravish Verma" userId="0665cef4a3a78684" providerId="LiveId" clId="{F98FBD96-A0DB-4BC7-A56E-C4E010217276}" dt="2021-01-17T13:43:40.714" v="5144" actId="207"/>
          <ac:spMkLst>
            <pc:docMk/>
            <pc:sldMk cId="768479641" sldId="298"/>
            <ac:spMk id="29" creationId="{2ECB3125-02D6-479A-84D3-D4504897A8CB}"/>
          </ac:spMkLst>
        </pc:spChg>
        <pc:spChg chg="add del mod">
          <ac:chgData name="Ravish Verma" userId="0665cef4a3a78684" providerId="LiveId" clId="{F98FBD96-A0DB-4BC7-A56E-C4E010217276}" dt="2021-01-17T13:45:34.760" v="5156" actId="478"/>
          <ac:spMkLst>
            <pc:docMk/>
            <pc:sldMk cId="768479641" sldId="298"/>
            <ac:spMk id="31" creationId="{006FADFC-D08C-4F2B-9E0A-8FEB8A0FD6BF}"/>
          </ac:spMkLst>
        </pc:spChg>
        <pc:picChg chg="add mod">
          <ac:chgData name="Ravish Verma" userId="0665cef4a3a78684" providerId="LiveId" clId="{F98FBD96-A0DB-4BC7-A56E-C4E010217276}" dt="2021-01-17T13:33:41.859" v="5000" actId="1076"/>
          <ac:picMkLst>
            <pc:docMk/>
            <pc:sldMk cId="768479641" sldId="298"/>
            <ac:picMk id="5" creationId="{D3609793-83E2-433F-8553-A48C95E253C4}"/>
          </ac:picMkLst>
        </pc:picChg>
        <pc:picChg chg="add del mod">
          <ac:chgData name="Ravish Verma" userId="0665cef4a3a78684" providerId="LiveId" clId="{F98FBD96-A0DB-4BC7-A56E-C4E010217276}" dt="2021-01-17T13:21:50.613" v="4762" actId="478"/>
          <ac:picMkLst>
            <pc:docMk/>
            <pc:sldMk cId="768479641" sldId="298"/>
            <ac:picMk id="10" creationId="{A261AE69-18F6-4373-A20D-6816B40A345E}"/>
          </ac:picMkLst>
        </pc:picChg>
        <pc:picChg chg="add mod">
          <ac:chgData name="Ravish Verma" userId="0665cef4a3a78684" providerId="LiveId" clId="{F98FBD96-A0DB-4BC7-A56E-C4E010217276}" dt="2021-01-17T13:46:48.390" v="5174" actId="1036"/>
          <ac:picMkLst>
            <pc:docMk/>
            <pc:sldMk cId="768479641" sldId="298"/>
            <ac:picMk id="12" creationId="{8847D59D-6AE0-4399-AAB9-BF5B678111FE}"/>
          </ac:picMkLst>
        </pc:picChg>
        <pc:picChg chg="add mod">
          <ac:chgData name="Ravish Verma" userId="0665cef4a3a78684" providerId="LiveId" clId="{F98FBD96-A0DB-4BC7-A56E-C4E010217276}" dt="2021-01-17T13:26:57.557" v="4942" actId="1038"/>
          <ac:picMkLst>
            <pc:docMk/>
            <pc:sldMk cId="768479641" sldId="298"/>
            <ac:picMk id="15" creationId="{F3173587-688B-4EA3-A4EB-1417EA7C037D}"/>
          </ac:picMkLst>
        </pc:picChg>
        <pc:picChg chg="add del mod">
          <ac:chgData name="Ravish Verma" userId="0665cef4a3a78684" providerId="LiveId" clId="{F98FBD96-A0DB-4BC7-A56E-C4E010217276}" dt="2021-01-17T13:45:50.386" v="5158" actId="478"/>
          <ac:picMkLst>
            <pc:docMk/>
            <pc:sldMk cId="768479641" sldId="298"/>
            <ac:picMk id="18" creationId="{68AD5D6A-DDF5-49B8-B1A8-C170E141F14D}"/>
          </ac:picMkLst>
        </pc:picChg>
        <pc:picChg chg="add del mod">
          <ac:chgData name="Ravish Verma" userId="0665cef4a3a78684" providerId="LiveId" clId="{F98FBD96-A0DB-4BC7-A56E-C4E010217276}" dt="2021-01-17T13:32:54.464" v="4990" actId="478"/>
          <ac:picMkLst>
            <pc:docMk/>
            <pc:sldMk cId="768479641" sldId="298"/>
            <ac:picMk id="21" creationId="{AF2F094A-067E-41DE-B0FF-B6761A14A153}"/>
          </ac:picMkLst>
        </pc:picChg>
        <pc:picChg chg="add mod">
          <ac:chgData name="Ravish Verma" userId="0665cef4a3a78684" providerId="LiveId" clId="{F98FBD96-A0DB-4BC7-A56E-C4E010217276}" dt="2021-01-17T13:34:26.291" v="5013" actId="1076"/>
          <ac:picMkLst>
            <pc:docMk/>
            <pc:sldMk cId="768479641" sldId="298"/>
            <ac:picMk id="23" creationId="{A1447D98-239B-4578-9799-F86953E059F9}"/>
          </ac:picMkLst>
        </pc:picChg>
        <pc:picChg chg="add mod">
          <ac:chgData name="Ravish Verma" userId="0665cef4a3a78684" providerId="LiveId" clId="{F98FBD96-A0DB-4BC7-A56E-C4E010217276}" dt="2021-01-17T13:45:29.009" v="5155" actId="571"/>
          <ac:picMkLst>
            <pc:docMk/>
            <pc:sldMk cId="768479641" sldId="298"/>
            <ac:picMk id="30" creationId="{702D6A2B-D862-45CA-9BBC-B7D6A150CDD7}"/>
          </ac:picMkLst>
        </pc:picChg>
      </pc:sldChg>
      <pc:sldChg chg="add ord">
        <pc:chgData name="Ravish Verma" userId="0665cef4a3a78684" providerId="LiveId" clId="{F98FBD96-A0DB-4BC7-A56E-C4E010217276}" dt="2021-01-17T13:50:04.861" v="5183"/>
        <pc:sldMkLst>
          <pc:docMk/>
          <pc:sldMk cId="2179696291" sldId="299"/>
        </pc:sldMkLst>
      </pc:sldChg>
      <pc:sldChg chg="add del">
        <pc:chgData name="Ravish Verma" userId="0665cef4a3a78684" providerId="LiveId" clId="{F98FBD96-A0DB-4BC7-A56E-C4E010217276}" dt="2021-01-17T13:48:57.925" v="5178" actId="47"/>
        <pc:sldMkLst>
          <pc:docMk/>
          <pc:sldMk cId="2601297115" sldId="300"/>
        </pc:sldMkLst>
      </pc:sldChg>
      <pc:sldChg chg="add del">
        <pc:chgData name="Ravish Verma" userId="0665cef4a3a78684" providerId="LiveId" clId="{F98FBD96-A0DB-4BC7-A56E-C4E010217276}" dt="2021-01-17T13:49:00.393" v="5179" actId="47"/>
        <pc:sldMkLst>
          <pc:docMk/>
          <pc:sldMk cId="2376549900" sldId="301"/>
        </pc:sldMkLst>
      </pc:sldChg>
      <pc:sldChg chg="add">
        <pc:chgData name="Ravish Verma" userId="0665cef4a3a78684" providerId="LiveId" clId="{F98FBD96-A0DB-4BC7-A56E-C4E010217276}" dt="2021-01-17T13:48:48.993" v="5177"/>
        <pc:sldMkLst>
          <pc:docMk/>
          <pc:sldMk cId="4156569841" sldId="302"/>
        </pc:sldMkLst>
      </pc:sldChg>
      <pc:sldChg chg="addSp delSp modSp del mod delAnim modAnim">
        <pc:chgData name="Ravish Verma" userId="0665cef4a3a78684" providerId="LiveId" clId="{F98FBD96-A0DB-4BC7-A56E-C4E010217276}" dt="2021-01-04T15:48:26.616" v="2028" actId="47"/>
        <pc:sldMkLst>
          <pc:docMk/>
          <pc:sldMk cId="943771310" sldId="356"/>
        </pc:sldMkLst>
        <pc:spChg chg="add mod">
          <ac:chgData name="Ravish Verma" userId="0665cef4a3a78684" providerId="LiveId" clId="{F98FBD96-A0DB-4BC7-A56E-C4E010217276}" dt="2021-01-04T14:06:38.493" v="443" actId="1076"/>
          <ac:spMkLst>
            <pc:docMk/>
            <pc:sldMk cId="943771310" sldId="356"/>
            <ac:spMk id="2" creationId="{FA66550F-3A92-42D5-858E-5DA34FBE803A}"/>
          </ac:spMkLst>
        </pc:spChg>
        <pc:picChg chg="mod">
          <ac:chgData name="Ravish Verma" userId="0665cef4a3a78684" providerId="LiveId" clId="{F98FBD96-A0DB-4BC7-A56E-C4E010217276}" dt="2021-01-04T14:05:55.226" v="415" actId="1076"/>
          <ac:picMkLst>
            <pc:docMk/>
            <pc:sldMk cId="943771310" sldId="356"/>
            <ac:picMk id="9" creationId="{00000000-0000-0000-0000-000000000000}"/>
          </ac:picMkLst>
        </pc:picChg>
        <pc:picChg chg="add del mod">
          <ac:chgData name="Ravish Verma" userId="0665cef4a3a78684" providerId="LiveId" clId="{F98FBD96-A0DB-4BC7-A56E-C4E010217276}" dt="2021-01-04T14:06:02.964" v="419" actId="478"/>
          <ac:picMkLst>
            <pc:docMk/>
            <pc:sldMk cId="943771310" sldId="356"/>
            <ac:picMk id="10" creationId="{A855BEFC-6B83-4359-BBBA-08E14E10E616}"/>
          </ac:picMkLst>
        </pc:picChg>
        <pc:picChg chg="del">
          <ac:chgData name="Ravish Verma" userId="0665cef4a3a78684" providerId="LiveId" clId="{F98FBD96-A0DB-4BC7-A56E-C4E010217276}" dt="2021-01-04T14:04:39.515" v="414" actId="478"/>
          <ac:picMkLst>
            <pc:docMk/>
            <pc:sldMk cId="943771310" sldId="356"/>
            <ac:picMk id="11" creationId="{A3435B69-F591-43BA-B561-BD6F6AD5E8D3}"/>
          </ac:picMkLst>
        </pc:picChg>
      </pc:sldChg>
      <pc:sldChg chg="new del">
        <pc:chgData name="Ravish Verma" userId="0665cef4a3a78684" providerId="LiveId" clId="{F98FBD96-A0DB-4BC7-A56E-C4E010217276}" dt="2021-01-04T14:09:29.545" v="447" actId="47"/>
        <pc:sldMkLst>
          <pc:docMk/>
          <pc:sldMk cId="1842765118" sldId="3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D2EC-5083-4E2B-802D-EB9C63547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AD895-CC76-420A-83D9-915409AA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6C22A-F09B-49C6-A278-FF7F73BC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D7CE9-ACCF-463B-8EE3-535B8CCF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513A8-85FD-4880-A48A-F3D252BF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992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3AA6-D3A6-4C11-B454-C34D2A20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FFDD6-2EB1-42A8-A982-1C31D9D54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589C1-3A65-453F-A905-7E240CAB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8466-4AA6-46FB-B2F8-F1F200C7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B43A-7491-4ECC-B47B-ED065FE9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74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2EA4D-8AEE-4ABA-AAE2-BB2A13014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19AD4-7627-4ABB-88DB-A3D4DC63C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7D47B-B49C-4C70-8637-5887E69D0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A888-76FD-4470-8EB4-27FD02A7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36F5A-9C1A-40EC-B24D-14B0A827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404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2A30-5892-4733-9929-E777F293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92432-65CB-47E8-85A8-DC4957D1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E205C-214E-4D3E-B6A0-83CDA5F9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0FF4-35AE-4D21-9CD4-092CC179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0F73C-8C63-41C6-A6C0-85B3FF75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056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86ED-9527-4FC1-927A-423061C9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A3C18-AD52-40C3-9E03-E1CAA0E94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F0046-6558-4FF6-BE7E-19203065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85740-7B32-4571-B625-413376EE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10973-2D79-4842-982D-3D5960ED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119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48B8-293D-4F8B-B2F0-6D6EB431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1FEF-84F1-46BE-8BE7-C7C76EE5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B0F57-D2EE-4EEA-B5AC-4788475B1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2B8BC-846C-4436-B99D-547CF04D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FDA25-5EFB-44DA-A7C3-C39F05E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37E30-E749-4423-8343-1351034F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382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16510-C91D-4E6E-B48E-19DD5EAC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2260E-1093-428C-9853-21717CF8C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66ECC-7345-4112-86E7-3D4F5F52C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6B9AA-FDD5-4136-B9BD-5632BE096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651CD-74D2-41FC-80D2-2135DA0BB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3DED1-6FAC-4513-A502-E24D2C31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80F67-9F26-4BAF-9E78-F66B9B55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0BD8C-7519-4445-BB27-C6A42A6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111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B29F-BC0D-4E62-B23B-9236F1D9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EA96C-CB38-4ADB-83FC-997F062B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D668E-3206-4610-A81F-D5D8909F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CFA74-F2E2-4228-9622-F7DD273F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8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F0B9E-144C-438F-B8A8-72CF15E2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9907C-0EA6-4222-AEC8-547DEA9C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91773-919C-43F0-9DA3-FE11A980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609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DC17-AD50-4B82-8F5B-638182FF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10EC-B116-4800-B926-A35673A92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34328-6F53-4DCA-9F34-F4C900D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20180-5CB9-41F5-B7DE-1417E840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CA05B-1161-44FE-96EB-F8C9A520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5474C-E165-4AA5-8749-CF73226E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742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EEB5-7F0F-459E-8A1C-3895BD59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80A96A-1287-41A3-B18C-9DC3BC233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436E5-A395-465C-927A-D852DEAF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84620-1B40-4BED-9B5E-FCA23450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E28D-2CB4-48A4-8770-E5285434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18496-2789-431F-8729-2A1BCA8A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03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DB576-1E79-40F5-BF0F-5C01D1F4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47EB8-28D9-48D9-A0FD-FB4355FA6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57074-90A3-4286-9A65-73D933861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D7A24-CEF8-4825-82CB-2EC0B4005E7B}" type="datetimeFigureOut">
              <a:rPr lang="en-IN" smtClean="0"/>
              <a:t>22-02-2021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A2713-0453-4EC5-AA2C-674510461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B1EE-281E-44DB-8BBD-4F32B4190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91DD9-21E5-4D45-865B-FB7C5578AB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79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f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FAC438-75BE-49E4-BB04-22AF5DCF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A86FB-0943-458D-BA2D-1CA2562BF133}"/>
              </a:ext>
            </a:extLst>
          </p:cNvPr>
          <p:cNvSpPr txBox="1"/>
          <p:nvPr/>
        </p:nvSpPr>
        <p:spPr>
          <a:xfrm>
            <a:off x="5877016" y="0"/>
            <a:ext cx="7332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itchFamily="34" charset="0"/>
                <a:cs typeface="Vijaya" pitchFamily="34" charset="0"/>
              </a:rPr>
              <a:t>Welcome all of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A6B28-1222-4745-BB05-30B519BC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65"/>
            <a:ext cx="1757778" cy="10079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9252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08D09-1DC0-4924-A54E-CA6BD108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r="196" b="4882"/>
          <a:stretch/>
        </p:blipFill>
        <p:spPr>
          <a:xfrm>
            <a:off x="1418623" y="103471"/>
            <a:ext cx="9785183" cy="665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8889B-EAAD-4B4D-A72B-3001D27E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61416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368AE-C5FE-4BE6-976B-F56AF9EB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CA036D-5F6A-47A2-8993-2A1FC2352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6971" r="3485" b="3885"/>
          <a:stretch/>
        </p:blipFill>
        <p:spPr>
          <a:xfrm>
            <a:off x="301745" y="173024"/>
            <a:ext cx="3315655" cy="4977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71C69-28AE-4557-9DA9-EFFB90F2B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8" b="-1385"/>
          <a:stretch/>
        </p:blipFill>
        <p:spPr>
          <a:xfrm>
            <a:off x="3678810" y="196024"/>
            <a:ext cx="6573391" cy="4395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F9C82-DAF0-4C83-BFD0-CAF799257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48" y="60688"/>
            <a:ext cx="918114" cy="616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46F1F-6B05-4850-A10F-D307712050D2}"/>
              </a:ext>
            </a:extLst>
          </p:cNvPr>
          <p:cNvSpPr txBox="1"/>
          <p:nvPr/>
        </p:nvSpPr>
        <p:spPr>
          <a:xfrm>
            <a:off x="3586671" y="4638878"/>
            <a:ext cx="903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6400/-</a:t>
            </a:r>
            <a:endParaRPr lang="en-I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20110-CF9A-42FD-BC04-7316CD5AA958}"/>
              </a:ext>
            </a:extLst>
          </p:cNvPr>
          <p:cNvSpPr txBox="1"/>
          <p:nvPr/>
        </p:nvSpPr>
        <p:spPr>
          <a:xfrm>
            <a:off x="4446587" y="4638878"/>
            <a:ext cx="182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     2 Bracelet </a:t>
            </a:r>
            <a:endParaRPr lang="en-IN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AD558-7D66-40CE-B6DD-E50F82E80F03}"/>
              </a:ext>
            </a:extLst>
          </p:cNvPr>
          <p:cNvSpPr txBox="1"/>
          <p:nvPr/>
        </p:nvSpPr>
        <p:spPr>
          <a:xfrm>
            <a:off x="6059229" y="4628364"/>
            <a:ext cx="1350564" cy="4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 12,800/-</a:t>
            </a:r>
            <a:endParaRPr lang="en-IN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6F48E-DA8E-4E0E-8C33-C76CF1130EB0}"/>
              </a:ext>
            </a:extLst>
          </p:cNvPr>
          <p:cNvSpPr txBox="1"/>
          <p:nvPr/>
        </p:nvSpPr>
        <p:spPr>
          <a:xfrm>
            <a:off x="7304702" y="4633621"/>
            <a:ext cx="301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+ 1200/- (</a:t>
            </a:r>
            <a:r>
              <a:rPr lang="en-US" sz="2000" dirty="0" err="1"/>
              <a:t>Welcer</a:t>
            </a:r>
            <a:r>
              <a:rPr lang="en-US" sz="2000" dirty="0"/>
              <a:t> Product)</a:t>
            </a:r>
            <a:endParaRPr lang="en-IN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8D433-E712-4FF0-85E1-F42099371B70}"/>
              </a:ext>
            </a:extLst>
          </p:cNvPr>
          <p:cNvSpPr txBox="1"/>
          <p:nvPr/>
        </p:nvSpPr>
        <p:spPr>
          <a:xfrm>
            <a:off x="10252201" y="4628364"/>
            <a:ext cx="162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 14,000/-</a:t>
            </a:r>
            <a:endParaRPr lang="en-IN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46FB4-E45D-4D0F-BFE9-AE9AA6A51151}"/>
              </a:ext>
            </a:extLst>
          </p:cNvPr>
          <p:cNvSpPr txBox="1"/>
          <p:nvPr/>
        </p:nvSpPr>
        <p:spPr>
          <a:xfrm>
            <a:off x="3617400" y="5318238"/>
            <a:ext cx="541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 Bracelet + 1200/- (</a:t>
            </a:r>
            <a:r>
              <a:rPr lang="en-US" sz="2000" dirty="0" err="1"/>
              <a:t>Welcer</a:t>
            </a:r>
            <a:r>
              <a:rPr lang="en-US" sz="2000" dirty="0"/>
              <a:t> Health Supplement )</a:t>
            </a:r>
            <a:endParaRPr lang="en-IN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08699-B334-41DE-BD67-0BD5D12F1E5E}"/>
              </a:ext>
            </a:extLst>
          </p:cNvPr>
          <p:cNvSpPr txBox="1"/>
          <p:nvPr/>
        </p:nvSpPr>
        <p:spPr>
          <a:xfrm>
            <a:off x="8951385" y="5255178"/>
            <a:ext cx="233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 6600/-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98012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7D396-6E51-42AC-8C22-E24443F5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" y="92278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91387-145A-40BC-830C-38B220023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3" t="2365" b="8474"/>
          <a:stretch/>
        </p:blipFill>
        <p:spPr>
          <a:xfrm>
            <a:off x="6444821" y="26997"/>
            <a:ext cx="5659660" cy="680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47E52-B495-42D7-B00E-9BE2D7D93AAE}"/>
              </a:ext>
            </a:extLst>
          </p:cNvPr>
          <p:cNvSpPr txBox="1"/>
          <p:nvPr/>
        </p:nvSpPr>
        <p:spPr>
          <a:xfrm>
            <a:off x="1041826" y="1029904"/>
            <a:ext cx="461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70C0"/>
                </a:solidFill>
              </a:rPr>
              <a:t>Use the Product &amp; Promote the Product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5532F-5CBB-4D81-A973-1035F7223544}"/>
              </a:ext>
            </a:extLst>
          </p:cNvPr>
          <p:cNvSpPr txBox="1"/>
          <p:nvPr/>
        </p:nvSpPr>
        <p:spPr>
          <a:xfrm>
            <a:off x="825367" y="1418715"/>
            <a:ext cx="6193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 err="1">
                <a:solidFill>
                  <a:srgbClr val="C00000"/>
                </a:solidFill>
              </a:rPr>
              <a:t>पहले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आप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स्वम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प्रोडक्ट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इस्तेमाल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करे</a:t>
            </a:r>
            <a:r>
              <a:rPr lang="en-IN" sz="1400" dirty="0">
                <a:solidFill>
                  <a:srgbClr val="C00000"/>
                </a:solidFill>
              </a:rPr>
              <a:t> ,</a:t>
            </a:r>
            <a:r>
              <a:rPr lang="en-IN" sz="1400" dirty="0" err="1">
                <a:solidFill>
                  <a:srgbClr val="C00000"/>
                </a:solidFill>
              </a:rPr>
              <a:t>उसके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बाद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उसका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मिलकर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प्रचार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  <a:r>
              <a:rPr lang="en-IN" sz="1400" dirty="0" err="1">
                <a:solidFill>
                  <a:srgbClr val="C00000"/>
                </a:solidFill>
              </a:rPr>
              <a:t>करे</a:t>
            </a:r>
            <a:r>
              <a:rPr lang="en-IN" sz="1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BBAE2-4B65-4548-AAE1-DC378C84FBCB}"/>
              </a:ext>
            </a:extLst>
          </p:cNvPr>
          <p:cNvSpPr txBox="1"/>
          <p:nvPr/>
        </p:nvSpPr>
        <p:spPr>
          <a:xfrm>
            <a:off x="1347536" y="2189855"/>
            <a:ext cx="9543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/>
              <a:t>A</a:t>
            </a:r>
          </a:p>
          <a:p>
            <a:endParaRPr lang="en-IN" sz="4800" dirty="0"/>
          </a:p>
          <a:p>
            <a:r>
              <a:rPr lang="en-IN" sz="4800" dirty="0"/>
              <a:t>B</a:t>
            </a:r>
          </a:p>
          <a:p>
            <a:endParaRPr lang="en-IN" sz="4800" dirty="0"/>
          </a:p>
          <a:p>
            <a:r>
              <a:rPr lang="en-IN" sz="4800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815C39-97BC-49ED-98B6-F3A8460BD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90" y="2189855"/>
            <a:ext cx="1087015" cy="730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C48C9-F0B1-4C90-AEEE-9D2262C49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69" b="7228"/>
          <a:stretch/>
        </p:blipFill>
        <p:spPr>
          <a:xfrm>
            <a:off x="1824690" y="3587084"/>
            <a:ext cx="702759" cy="817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55AB6F-0601-4327-A1EE-A3A79AC352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 b="13247"/>
          <a:stretch/>
        </p:blipFill>
        <p:spPr>
          <a:xfrm>
            <a:off x="1824690" y="5071374"/>
            <a:ext cx="1217234" cy="9419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5A7FA3-57B9-441B-B2E1-8888A5AAA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520" y="2476246"/>
            <a:ext cx="2761727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6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CF9ACF-0769-4A1D-9501-6C6EF7DC9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316"/>
          <a:stretch/>
        </p:blipFill>
        <p:spPr>
          <a:xfrm>
            <a:off x="53026" y="281159"/>
            <a:ext cx="11790686" cy="1008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6824DE-52C9-458C-B0AF-171AABE4C1FF}"/>
              </a:ext>
            </a:extLst>
          </p:cNvPr>
          <p:cNvSpPr txBox="1"/>
          <p:nvPr/>
        </p:nvSpPr>
        <p:spPr>
          <a:xfrm>
            <a:off x="513070" y="3655795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15% - 20%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BAE19-AABF-49F9-BBFC-777246FCABF9}"/>
              </a:ext>
            </a:extLst>
          </p:cNvPr>
          <p:cNvSpPr txBox="1"/>
          <p:nvPr/>
        </p:nvSpPr>
        <p:spPr>
          <a:xfrm>
            <a:off x="2088857" y="3648035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27%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BFC60-5E65-4B10-AE3D-C49C1DAD9385}"/>
              </a:ext>
            </a:extLst>
          </p:cNvPr>
          <p:cNvSpPr txBox="1"/>
          <p:nvPr/>
        </p:nvSpPr>
        <p:spPr>
          <a:xfrm>
            <a:off x="3687724" y="3605006"/>
            <a:ext cx="1535618" cy="37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8061E-C4FE-45BB-89B6-47A4802BE46F}"/>
              </a:ext>
            </a:extLst>
          </p:cNvPr>
          <p:cNvSpPr txBox="1"/>
          <p:nvPr/>
        </p:nvSpPr>
        <p:spPr>
          <a:xfrm>
            <a:off x="5357320" y="3646270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10%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122E2-04F4-49FF-A74A-5458C7DE90FD}"/>
              </a:ext>
            </a:extLst>
          </p:cNvPr>
          <p:cNvSpPr txBox="1"/>
          <p:nvPr/>
        </p:nvSpPr>
        <p:spPr>
          <a:xfrm>
            <a:off x="7132579" y="3646270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5%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36AF0-0C46-42C4-ADE8-8523DACAD52C}"/>
              </a:ext>
            </a:extLst>
          </p:cNvPr>
          <p:cNvSpPr txBox="1"/>
          <p:nvPr/>
        </p:nvSpPr>
        <p:spPr>
          <a:xfrm>
            <a:off x="8579640" y="3646270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4%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12207-8405-44D8-A3A4-75E80244411C}"/>
              </a:ext>
            </a:extLst>
          </p:cNvPr>
          <p:cNvSpPr txBox="1"/>
          <p:nvPr/>
        </p:nvSpPr>
        <p:spPr>
          <a:xfrm>
            <a:off x="10190800" y="3646270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3%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CDAC8-6697-4E3F-86F9-793FA49B8A19}"/>
              </a:ext>
            </a:extLst>
          </p:cNvPr>
          <p:cNvSpPr txBox="1"/>
          <p:nvPr/>
        </p:nvSpPr>
        <p:spPr>
          <a:xfrm>
            <a:off x="1788177" y="383677"/>
            <a:ext cx="5149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  <a:endParaRPr lang="en-IN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94C8B-EB33-4EF9-8B01-6BD7439E9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4085" r="-85" b="4421"/>
          <a:stretch/>
        </p:blipFill>
        <p:spPr>
          <a:xfrm>
            <a:off x="0" y="1155357"/>
            <a:ext cx="11800573" cy="2395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5B2EBE-3148-4E45-BD89-0995E4FB9264}"/>
              </a:ext>
            </a:extLst>
          </p:cNvPr>
          <p:cNvSpPr/>
          <p:nvPr/>
        </p:nvSpPr>
        <p:spPr>
          <a:xfrm>
            <a:off x="1647825" y="4157382"/>
            <a:ext cx="2047876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668E-ACBC-463B-B9F0-9412A4E61793}"/>
              </a:ext>
            </a:extLst>
          </p:cNvPr>
          <p:cNvSpPr txBox="1"/>
          <p:nvPr/>
        </p:nvSpPr>
        <p:spPr>
          <a:xfrm>
            <a:off x="1596714" y="4185130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3000 MV Matching</a:t>
            </a:r>
          </a:p>
          <a:p>
            <a:pPr algn="ctr"/>
            <a:r>
              <a:rPr lang="en-IN" sz="1400" dirty="0"/>
              <a:t>1 Performance Bonus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170/-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46911D-1F77-444A-815D-2B36AC848F4E}"/>
              </a:ext>
            </a:extLst>
          </p:cNvPr>
          <p:cNvSpPr/>
          <p:nvPr/>
        </p:nvSpPr>
        <p:spPr>
          <a:xfrm>
            <a:off x="3222427" y="5359233"/>
            <a:ext cx="1970077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F8BD9A-AC27-4947-9952-9DE75CD678DC}"/>
              </a:ext>
            </a:extLst>
          </p:cNvPr>
          <p:cNvSpPr txBox="1"/>
          <p:nvPr/>
        </p:nvSpPr>
        <p:spPr>
          <a:xfrm>
            <a:off x="3171060" y="5384748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6000 MV Matching</a:t>
            </a:r>
          </a:p>
          <a:p>
            <a:pPr algn="ctr"/>
            <a:r>
              <a:rPr lang="en-IN" sz="1400" dirty="0"/>
              <a:t>1 Manager Bonus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140/-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A1910A-444F-4D4E-8A56-F433DD3D870C}"/>
              </a:ext>
            </a:extLst>
          </p:cNvPr>
          <p:cNvSpPr/>
          <p:nvPr/>
        </p:nvSpPr>
        <p:spPr>
          <a:xfrm>
            <a:off x="5020388" y="4164953"/>
            <a:ext cx="1970077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D03866-B6FA-4624-9F39-DB3F8ED39302}"/>
              </a:ext>
            </a:extLst>
          </p:cNvPr>
          <p:cNvSpPr txBox="1"/>
          <p:nvPr/>
        </p:nvSpPr>
        <p:spPr>
          <a:xfrm>
            <a:off x="4939504" y="4188874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50,000 MV Matching</a:t>
            </a:r>
          </a:p>
          <a:p>
            <a:pPr algn="ctr"/>
            <a:r>
              <a:rPr lang="en-IN" sz="1400" dirty="0"/>
              <a:t>1 Leadership Bonus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1600/-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BD816B-68AA-4D46-9C4D-C4741A7E16FA}"/>
              </a:ext>
            </a:extLst>
          </p:cNvPr>
          <p:cNvSpPr/>
          <p:nvPr/>
        </p:nvSpPr>
        <p:spPr>
          <a:xfrm>
            <a:off x="6784618" y="5324911"/>
            <a:ext cx="1970077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F1418A-4772-47EA-B05E-29994AE6842F}"/>
              </a:ext>
            </a:extLst>
          </p:cNvPr>
          <p:cNvSpPr txBox="1"/>
          <p:nvPr/>
        </p:nvSpPr>
        <p:spPr>
          <a:xfrm>
            <a:off x="6676527" y="5350426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25,000 MV Matching*</a:t>
            </a:r>
          </a:p>
          <a:p>
            <a:pPr algn="ctr"/>
            <a:r>
              <a:rPr lang="en-IN" sz="1400" dirty="0"/>
              <a:t>1 Tour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300/-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08B0BC-F3EA-4701-AFB9-25F331A44F55}"/>
              </a:ext>
            </a:extLst>
          </p:cNvPr>
          <p:cNvSpPr/>
          <p:nvPr/>
        </p:nvSpPr>
        <p:spPr>
          <a:xfrm>
            <a:off x="8290381" y="4157382"/>
            <a:ext cx="1970077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D436E-EADB-4550-AA5E-7EE60D5C5230}"/>
              </a:ext>
            </a:extLst>
          </p:cNvPr>
          <p:cNvSpPr txBox="1"/>
          <p:nvPr/>
        </p:nvSpPr>
        <p:spPr>
          <a:xfrm>
            <a:off x="8182290" y="4182897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50,000 MV Matching*</a:t>
            </a:r>
          </a:p>
          <a:p>
            <a:pPr algn="ctr"/>
            <a:r>
              <a:rPr lang="en-IN" sz="1400" dirty="0"/>
              <a:t>1 Car Fund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700/-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A416B1-6BE4-41B6-8992-372AAAE3950B}"/>
              </a:ext>
            </a:extLst>
          </p:cNvPr>
          <p:cNvSpPr/>
          <p:nvPr/>
        </p:nvSpPr>
        <p:spPr>
          <a:xfrm>
            <a:off x="10027404" y="5392433"/>
            <a:ext cx="1970077" cy="1047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77B61C-EC78-46D1-9929-218660205603}"/>
              </a:ext>
            </a:extLst>
          </p:cNvPr>
          <p:cNvSpPr txBox="1"/>
          <p:nvPr/>
        </p:nvSpPr>
        <p:spPr>
          <a:xfrm>
            <a:off x="9919313" y="5417948"/>
            <a:ext cx="2186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1,00,000 MV Matching*</a:t>
            </a:r>
          </a:p>
          <a:p>
            <a:pPr algn="ctr"/>
            <a:r>
              <a:rPr lang="en-IN" sz="1400" dirty="0"/>
              <a:t>1 House fund Point</a:t>
            </a:r>
          </a:p>
          <a:p>
            <a:pPr algn="ctr"/>
            <a:r>
              <a:rPr lang="en-IN" sz="1400" u="sng" dirty="0"/>
              <a:t>1 Point Value</a:t>
            </a:r>
            <a:r>
              <a:rPr lang="en-IN" sz="1400" dirty="0"/>
              <a:t> </a:t>
            </a:r>
          </a:p>
          <a:p>
            <a:pPr algn="ctr"/>
            <a:r>
              <a:rPr lang="en-IN" sz="1400" dirty="0"/>
              <a:t>Approximately 1500/- </a:t>
            </a:r>
            <a:r>
              <a:rPr lang="en-IN" sz="1400" dirty="0" err="1"/>
              <a:t>rs</a:t>
            </a:r>
            <a:r>
              <a:rPr lang="en-IN" sz="1400" dirty="0"/>
              <a:t>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78ED75-7F30-4BCD-BD2F-A552AD69822C}"/>
              </a:ext>
            </a:extLst>
          </p:cNvPr>
          <p:cNvCxnSpPr/>
          <p:nvPr/>
        </p:nvCxnSpPr>
        <p:spPr>
          <a:xfrm>
            <a:off x="4343400" y="4015602"/>
            <a:ext cx="0" cy="1055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12494C-D10F-47CC-B20C-7AF21A66687D}"/>
              </a:ext>
            </a:extLst>
          </p:cNvPr>
          <p:cNvCxnSpPr/>
          <p:nvPr/>
        </p:nvCxnSpPr>
        <p:spPr>
          <a:xfrm>
            <a:off x="7734300" y="4081430"/>
            <a:ext cx="0" cy="1055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E8B06E-DAE4-4296-AEF2-0F2B111299C5}"/>
              </a:ext>
            </a:extLst>
          </p:cNvPr>
          <p:cNvCxnSpPr/>
          <p:nvPr/>
        </p:nvCxnSpPr>
        <p:spPr>
          <a:xfrm>
            <a:off x="10904351" y="4081430"/>
            <a:ext cx="0" cy="1055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41CC04-A117-4E89-8C4E-1F2564D44014}"/>
              </a:ext>
            </a:extLst>
          </p:cNvPr>
          <p:cNvCxnSpPr>
            <a:cxnSpLocks/>
          </p:cNvCxnSpPr>
          <p:nvPr/>
        </p:nvCxnSpPr>
        <p:spPr>
          <a:xfrm>
            <a:off x="9304151" y="3944986"/>
            <a:ext cx="0" cy="250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134CE1-95E4-4DA3-B767-AC8D1AB08C7F}"/>
              </a:ext>
            </a:extLst>
          </p:cNvPr>
          <p:cNvCxnSpPr>
            <a:cxnSpLocks/>
          </p:cNvCxnSpPr>
          <p:nvPr/>
        </p:nvCxnSpPr>
        <p:spPr>
          <a:xfrm>
            <a:off x="6096000" y="3944986"/>
            <a:ext cx="0" cy="250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868687-C503-4C44-80B2-5D714D9B012F}"/>
              </a:ext>
            </a:extLst>
          </p:cNvPr>
          <p:cNvCxnSpPr>
            <a:cxnSpLocks/>
          </p:cNvCxnSpPr>
          <p:nvPr/>
        </p:nvCxnSpPr>
        <p:spPr>
          <a:xfrm>
            <a:off x="2762250" y="3932153"/>
            <a:ext cx="0" cy="250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C159C85-06E8-4D23-989B-3B5992381AC5}"/>
              </a:ext>
            </a:extLst>
          </p:cNvPr>
          <p:cNvSpPr txBox="1"/>
          <p:nvPr/>
        </p:nvSpPr>
        <p:spPr>
          <a:xfrm>
            <a:off x="727535" y="4139863"/>
            <a:ext cx="328228" cy="4117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3B79D1CA-79E0-45B3-A712-1A04A93B1806}"/>
              </a:ext>
            </a:extLst>
          </p:cNvPr>
          <p:cNvSpPr/>
          <p:nvPr/>
        </p:nvSpPr>
        <p:spPr>
          <a:xfrm>
            <a:off x="79843" y="4726213"/>
            <a:ext cx="1623612" cy="1465808"/>
          </a:xfrm>
          <a:prstGeom prst="pentagon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C25CC8CB-EA3E-4479-87CA-A02E6F42F9D0}"/>
              </a:ext>
            </a:extLst>
          </p:cNvPr>
          <p:cNvSpPr/>
          <p:nvPr/>
        </p:nvSpPr>
        <p:spPr>
          <a:xfrm>
            <a:off x="161841" y="4829922"/>
            <a:ext cx="1422566" cy="1252128"/>
          </a:xfrm>
          <a:prstGeom prst="pen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211D4D7-972C-46C4-A9D8-438B01714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-1" b="2264"/>
          <a:stretch/>
        </p:blipFill>
        <p:spPr>
          <a:xfrm>
            <a:off x="409895" y="5146019"/>
            <a:ext cx="970912" cy="778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66E34B1-FE68-4367-AFBD-E01126914A5A}"/>
              </a:ext>
            </a:extLst>
          </p:cNvPr>
          <p:cNvSpPr txBox="1"/>
          <p:nvPr/>
        </p:nvSpPr>
        <p:spPr>
          <a:xfrm>
            <a:off x="-59578" y="6216571"/>
            <a:ext cx="190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Self Purchasing</a:t>
            </a:r>
          </a:p>
          <a:p>
            <a:pPr algn="ctr"/>
            <a:r>
              <a:rPr lang="en-US" dirty="0"/>
              <a:t>1%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1E115B-1576-4343-B17A-75FCAC82E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25068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2A58B7A8-6703-4245-BCB3-ADC4D4F52D3D}"/>
              </a:ext>
            </a:extLst>
          </p:cNvPr>
          <p:cNvSpPr/>
          <p:nvPr/>
        </p:nvSpPr>
        <p:spPr>
          <a:xfrm rot="20208663">
            <a:off x="5324143" y="15435"/>
            <a:ext cx="1281849" cy="1874303"/>
          </a:xfrm>
          <a:prstGeom prst="ellipse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">
              <a:solidFill>
                <a:srgbClr val="92D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6FB976-D0AB-4392-9D60-60B24274B8E4}"/>
              </a:ext>
            </a:extLst>
          </p:cNvPr>
          <p:cNvSpPr txBox="1"/>
          <p:nvPr/>
        </p:nvSpPr>
        <p:spPr>
          <a:xfrm>
            <a:off x="5637840" y="688592"/>
            <a:ext cx="108743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You</a:t>
            </a:r>
          </a:p>
        </p:txBody>
      </p:sp>
      <p:pic>
        <p:nvPicPr>
          <p:cNvPr id="49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9F3BB147-AC98-436C-BE65-26BB1E6A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563" y="2155562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04F714B-087E-43DF-9D95-B3486021EF37}"/>
              </a:ext>
            </a:extLst>
          </p:cNvPr>
          <p:cNvCxnSpPr>
            <a:cxnSpLocks/>
          </p:cNvCxnSpPr>
          <p:nvPr/>
        </p:nvCxnSpPr>
        <p:spPr>
          <a:xfrm flipH="1">
            <a:off x="3603336" y="3630597"/>
            <a:ext cx="302007" cy="54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757DFB8-AD89-4434-B783-CC1173688513}"/>
              </a:ext>
            </a:extLst>
          </p:cNvPr>
          <p:cNvCxnSpPr>
            <a:cxnSpLocks/>
          </p:cNvCxnSpPr>
          <p:nvPr/>
        </p:nvCxnSpPr>
        <p:spPr>
          <a:xfrm>
            <a:off x="4697669" y="3618463"/>
            <a:ext cx="342900" cy="52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9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7B0BCC2E-11E0-4EF3-BC32-6B621C76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195" y="4226861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0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EFE55845-1DC0-40F3-85F2-FD13C109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813" y="4226861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4278F4B-82E8-40E2-95F9-CD8F3CE67786}"/>
              </a:ext>
            </a:extLst>
          </p:cNvPr>
          <p:cNvCxnSpPr>
            <a:cxnSpLocks/>
          </p:cNvCxnSpPr>
          <p:nvPr/>
        </p:nvCxnSpPr>
        <p:spPr>
          <a:xfrm>
            <a:off x="6822615" y="1584110"/>
            <a:ext cx="342900" cy="52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3D164EA-BD39-4699-AD41-A207418D672B}"/>
              </a:ext>
            </a:extLst>
          </p:cNvPr>
          <p:cNvCxnSpPr>
            <a:cxnSpLocks/>
          </p:cNvCxnSpPr>
          <p:nvPr/>
        </p:nvCxnSpPr>
        <p:spPr>
          <a:xfrm flipH="1">
            <a:off x="4889566" y="1608648"/>
            <a:ext cx="302007" cy="54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5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3DDEA810-D49D-4289-9B09-2DDF9F5E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4305" y="2144564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BB137CC-4137-4C98-BE85-F4F41F2865A3}"/>
              </a:ext>
            </a:extLst>
          </p:cNvPr>
          <p:cNvCxnSpPr>
            <a:cxnSpLocks/>
          </p:cNvCxnSpPr>
          <p:nvPr/>
        </p:nvCxnSpPr>
        <p:spPr>
          <a:xfrm flipH="1">
            <a:off x="7198078" y="3619599"/>
            <a:ext cx="302007" cy="54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5D6D3E0-9DAD-4FB8-8F78-B5A6BCBB75AC}"/>
              </a:ext>
            </a:extLst>
          </p:cNvPr>
          <p:cNvCxnSpPr>
            <a:cxnSpLocks/>
          </p:cNvCxnSpPr>
          <p:nvPr/>
        </p:nvCxnSpPr>
        <p:spPr>
          <a:xfrm>
            <a:off x="8292411" y="3607465"/>
            <a:ext cx="342900" cy="52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8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B8F9B527-B8B8-4543-8FA1-E00CDF84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3937" y="4215863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9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7CF7C6CF-AEB2-4A3C-BAF2-43852EA5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555" y="4215863"/>
            <a:ext cx="1318530" cy="115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CB5B9-6FEA-4233-82C3-070CFAC89478}"/>
              </a:ext>
            </a:extLst>
          </p:cNvPr>
          <p:cNvSpPr txBox="1"/>
          <p:nvPr/>
        </p:nvSpPr>
        <p:spPr>
          <a:xfrm>
            <a:off x="4035905" y="688592"/>
            <a:ext cx="54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Left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2BBBA38-AEB6-4B38-BF48-EBD6CE53BF2F}"/>
              </a:ext>
            </a:extLst>
          </p:cNvPr>
          <p:cNvSpPr txBox="1"/>
          <p:nvPr/>
        </p:nvSpPr>
        <p:spPr>
          <a:xfrm>
            <a:off x="7554165" y="688592"/>
            <a:ext cx="6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E161E-1694-4C61-B4FE-B3D2629F9A46}"/>
              </a:ext>
            </a:extLst>
          </p:cNvPr>
          <p:cNvSpPr txBox="1"/>
          <p:nvPr/>
        </p:nvSpPr>
        <p:spPr>
          <a:xfrm>
            <a:off x="9099950" y="21080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6600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18C7236-7F06-4C57-98C2-B472C3AE165A}"/>
              </a:ext>
            </a:extLst>
          </p:cNvPr>
          <p:cNvSpPr txBox="1"/>
          <p:nvPr/>
        </p:nvSpPr>
        <p:spPr>
          <a:xfrm>
            <a:off x="2765678" y="21080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6600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E5303-5989-4C12-BD6C-6A00E0E060A4}"/>
              </a:ext>
            </a:extLst>
          </p:cNvPr>
          <p:cNvSpPr txBox="1"/>
          <p:nvPr/>
        </p:nvSpPr>
        <p:spPr>
          <a:xfrm>
            <a:off x="87520" y="4558456"/>
            <a:ext cx="201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/>
              <a:t>Approx</a:t>
            </a:r>
            <a:r>
              <a:rPr lang="en-IN" sz="2400" dirty="0"/>
              <a:t> 500/-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B448CD8-0767-4469-8CB3-EC5FF79A58F0}"/>
              </a:ext>
            </a:extLst>
          </p:cNvPr>
          <p:cNvSpPr txBox="1"/>
          <p:nvPr/>
        </p:nvSpPr>
        <p:spPr>
          <a:xfrm>
            <a:off x="87521" y="5149741"/>
            <a:ext cx="201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/>
              <a:t>Approx</a:t>
            </a:r>
            <a:r>
              <a:rPr lang="en-IN" sz="2400" dirty="0"/>
              <a:t> 500/-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45854F5-BE2E-4E16-820A-F14884F0AC54}"/>
              </a:ext>
            </a:extLst>
          </p:cNvPr>
          <p:cNvSpPr txBox="1"/>
          <p:nvPr/>
        </p:nvSpPr>
        <p:spPr>
          <a:xfrm>
            <a:off x="74026" y="5741026"/>
            <a:ext cx="198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err="1"/>
              <a:t>Approx</a:t>
            </a:r>
            <a:r>
              <a:rPr lang="en-IN" sz="2400" dirty="0"/>
              <a:t> 500/-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FE3256FC-F9AD-47AC-B6E1-440A4DEC4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93" y="92278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8" name="Flowchart: Data 87">
            <a:extLst>
              <a:ext uri="{FF2B5EF4-FFF2-40B4-BE49-F238E27FC236}">
                <a16:creationId xmlns:a16="http://schemas.microsoft.com/office/drawing/2014/main" id="{E2066962-9ABA-4B27-8C30-B969DC4539E7}"/>
              </a:ext>
            </a:extLst>
          </p:cNvPr>
          <p:cNvSpPr/>
          <p:nvPr/>
        </p:nvSpPr>
        <p:spPr>
          <a:xfrm>
            <a:off x="-4726" y="6658252"/>
            <a:ext cx="12196725" cy="199748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5" rIns="91409" bIns="45705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3" name="Flowchart: Data 92">
            <a:extLst>
              <a:ext uri="{FF2B5EF4-FFF2-40B4-BE49-F238E27FC236}">
                <a16:creationId xmlns:a16="http://schemas.microsoft.com/office/drawing/2014/main" id="{247C3AD8-1F57-46CA-9690-A56317FED84C}"/>
              </a:ext>
            </a:extLst>
          </p:cNvPr>
          <p:cNvSpPr/>
          <p:nvPr/>
        </p:nvSpPr>
        <p:spPr>
          <a:xfrm>
            <a:off x="-4727" y="-7596"/>
            <a:ext cx="12196725" cy="199748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5" rIns="91409" bIns="45705"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26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11" grpId="0"/>
      <p:bldP spid="81" grpId="0"/>
      <p:bldP spid="13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06F8D31-9ADA-4D51-BCE5-F852616E8400}"/>
              </a:ext>
            </a:extLst>
          </p:cNvPr>
          <p:cNvSpPr/>
          <p:nvPr/>
        </p:nvSpPr>
        <p:spPr>
          <a:xfrm>
            <a:off x="309239" y="990600"/>
            <a:ext cx="5638800" cy="5486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30" name="TextBox 29">
            <a:extLst>
              <a:ext uri="{FF2B5EF4-FFF2-40B4-BE49-F238E27FC236}">
                <a16:creationId xmlns:a16="http://schemas.microsoft.com/office/drawing/2014/main" id="{CCA4F571-E2E2-4717-AFDC-8CC162A9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644" y="303797"/>
            <a:ext cx="4072320" cy="6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600">
                <a:solidFill>
                  <a:srgbClr val="92D050"/>
                </a:solidFill>
                <a:latin typeface="Algerian" panose="04020705040A02060702" pitchFamily="82" charset="0"/>
                <a:ea typeface="Segoe UI" panose="020B0502040204020203" pitchFamily="34" charset="0"/>
                <a:cs typeface="Arial" panose="020B0604020202020204" pitchFamily="34" charset="0"/>
              </a:rPr>
              <a:t>Success Chart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023F2194-4486-499D-A03A-61F98F15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9" y="100965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>
                <a:latin typeface="Gisha" panose="020B0604020202020204" pitchFamily="34" charset="-79"/>
                <a:cs typeface="Gisha" panose="020B0604020202020204" pitchFamily="34" charset="-79"/>
              </a:rPr>
              <a:t>1 MONTH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9AC87870-4A4F-4D0F-9CBD-C7C7079E4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439" y="1069976"/>
            <a:ext cx="16510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dirty="0">
                <a:latin typeface="Gisha" panose="020B0604020202020204" pitchFamily="34" charset="-79"/>
                <a:cs typeface="Gisha" panose="020B0604020202020204" pitchFamily="34" charset="-79"/>
              </a:rPr>
              <a:t>           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CBF8B3-99D6-4D3C-B246-AFC49B49E8CF}"/>
              </a:ext>
            </a:extLst>
          </p:cNvPr>
          <p:cNvCxnSpPr/>
          <p:nvPr/>
        </p:nvCxnSpPr>
        <p:spPr>
          <a:xfrm>
            <a:off x="309239" y="14478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Box 6">
            <a:extLst>
              <a:ext uri="{FF2B5EF4-FFF2-40B4-BE49-F238E27FC236}">
                <a16:creationId xmlns:a16="http://schemas.microsoft.com/office/drawing/2014/main" id="{CBB7CCD4-76D1-4B4C-90E2-E0CC06F49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9" y="14478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2 MONTH</a:t>
            </a: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6A562365-624B-43D9-952E-4F0FF596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64" y="14478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/>
              <a:t>2 X 2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F614F803-DFE6-43B9-AD8C-E9F0BD692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352" y="14478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644BB08-6C82-41CA-B755-08DC938002CA}"/>
              </a:ext>
            </a:extLst>
          </p:cNvPr>
          <p:cNvCxnSpPr/>
          <p:nvPr/>
        </p:nvCxnSpPr>
        <p:spPr>
          <a:xfrm>
            <a:off x="309239" y="19050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025B70-C234-4120-8C79-5A6D085DC8C8}"/>
              </a:ext>
            </a:extLst>
          </p:cNvPr>
          <p:cNvCxnSpPr/>
          <p:nvPr/>
        </p:nvCxnSpPr>
        <p:spPr>
          <a:xfrm>
            <a:off x="309239" y="23622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54ACF9D-96E9-470F-97E5-833EEDF05E8A}"/>
              </a:ext>
            </a:extLst>
          </p:cNvPr>
          <p:cNvCxnSpPr/>
          <p:nvPr/>
        </p:nvCxnSpPr>
        <p:spPr>
          <a:xfrm>
            <a:off x="309239" y="28194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832AF56-ED00-447B-B751-B5F9778E2D1E}"/>
              </a:ext>
            </a:extLst>
          </p:cNvPr>
          <p:cNvCxnSpPr/>
          <p:nvPr/>
        </p:nvCxnSpPr>
        <p:spPr>
          <a:xfrm>
            <a:off x="309239" y="32766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8E9716-DBF1-404F-9890-662E30A0BE35}"/>
              </a:ext>
            </a:extLst>
          </p:cNvPr>
          <p:cNvCxnSpPr/>
          <p:nvPr/>
        </p:nvCxnSpPr>
        <p:spPr>
          <a:xfrm>
            <a:off x="309239" y="37338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FE1506-A267-4B4D-BE83-336A32328821}"/>
              </a:ext>
            </a:extLst>
          </p:cNvPr>
          <p:cNvCxnSpPr/>
          <p:nvPr/>
        </p:nvCxnSpPr>
        <p:spPr>
          <a:xfrm>
            <a:off x="309239" y="41910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9186F6-42AE-428B-9E24-2D581649A5E8}"/>
              </a:ext>
            </a:extLst>
          </p:cNvPr>
          <p:cNvCxnSpPr/>
          <p:nvPr/>
        </p:nvCxnSpPr>
        <p:spPr>
          <a:xfrm>
            <a:off x="309239" y="46482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815C0A-6D75-4C9B-B301-2FE59BCB205F}"/>
              </a:ext>
            </a:extLst>
          </p:cNvPr>
          <p:cNvCxnSpPr/>
          <p:nvPr/>
        </p:nvCxnSpPr>
        <p:spPr>
          <a:xfrm>
            <a:off x="309239" y="51054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A8672E-1927-427B-A778-FDB73F91A356}"/>
              </a:ext>
            </a:extLst>
          </p:cNvPr>
          <p:cNvCxnSpPr/>
          <p:nvPr/>
        </p:nvCxnSpPr>
        <p:spPr>
          <a:xfrm>
            <a:off x="309239" y="56388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EFB28A-5358-4DB9-BE92-3ADECCF5F3F6}"/>
              </a:ext>
            </a:extLst>
          </p:cNvPr>
          <p:cNvCxnSpPr/>
          <p:nvPr/>
        </p:nvCxnSpPr>
        <p:spPr>
          <a:xfrm>
            <a:off x="309239" y="6096000"/>
            <a:ext cx="5638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 Box 9">
            <a:extLst>
              <a:ext uri="{FF2B5EF4-FFF2-40B4-BE49-F238E27FC236}">
                <a16:creationId xmlns:a16="http://schemas.microsoft.com/office/drawing/2014/main" id="{42524B34-C2DF-49E1-ABD4-A17410EF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9" y="1908175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3 MONTH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D1CBD5D1-6525-40AC-82BC-3FF676C84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64" y="1908175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/>
              <a:t>4 X 2</a:t>
            </a: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1CEFF218-ACAF-4AEA-9817-6BE14ABA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352" y="1908175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8</a:t>
            </a:r>
          </a:p>
        </p:txBody>
      </p:sp>
      <p:sp>
        <p:nvSpPr>
          <p:cNvPr id="57" name="Text Box 12">
            <a:extLst>
              <a:ext uri="{FF2B5EF4-FFF2-40B4-BE49-F238E27FC236}">
                <a16:creationId xmlns:a16="http://schemas.microsoft.com/office/drawing/2014/main" id="{EEC5D2A4-7F71-45A9-8B29-4CA34F0B0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9" y="2365375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4 MONTH</a:t>
            </a:r>
          </a:p>
        </p:txBody>
      </p:sp>
      <p:sp>
        <p:nvSpPr>
          <p:cNvPr id="58" name="Text Box 13">
            <a:extLst>
              <a:ext uri="{FF2B5EF4-FFF2-40B4-BE49-F238E27FC236}">
                <a16:creationId xmlns:a16="http://schemas.microsoft.com/office/drawing/2014/main" id="{F47ED86C-2B53-4D31-9F21-6637EB0F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64" y="2365375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/>
              <a:t>8 X 2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C7F0EA84-4754-4751-8D37-2FB7906EE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352" y="2341563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16</a:t>
            </a:r>
          </a:p>
        </p:txBody>
      </p:sp>
      <p:sp>
        <p:nvSpPr>
          <p:cNvPr id="60" name="Text Box 15">
            <a:extLst>
              <a:ext uri="{FF2B5EF4-FFF2-40B4-BE49-F238E27FC236}">
                <a16:creationId xmlns:a16="http://schemas.microsoft.com/office/drawing/2014/main" id="{67F5A9B0-481C-4E61-B4E1-EB02F765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27" y="2819400"/>
            <a:ext cx="16113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5 MONTH</a:t>
            </a:r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C12D79B0-DD4A-4614-8CDA-BF24E658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852" y="28194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16 X 2</a:t>
            </a:r>
          </a:p>
        </p:txBody>
      </p:sp>
      <p:sp>
        <p:nvSpPr>
          <p:cNvPr id="62" name="Text Box 17">
            <a:extLst>
              <a:ext uri="{FF2B5EF4-FFF2-40B4-BE49-F238E27FC236}">
                <a16:creationId xmlns:a16="http://schemas.microsoft.com/office/drawing/2014/main" id="{D51CD448-7453-4337-BF05-8927F525C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039" y="28194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32</a:t>
            </a:r>
          </a:p>
        </p:txBody>
      </p:sp>
      <p:sp>
        <p:nvSpPr>
          <p:cNvPr id="63" name="Text Box 18">
            <a:extLst>
              <a:ext uri="{FF2B5EF4-FFF2-40B4-BE49-F238E27FC236}">
                <a16:creationId xmlns:a16="http://schemas.microsoft.com/office/drawing/2014/main" id="{76924991-1455-46F9-A132-916D7D07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3278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6 MONTH</a:t>
            </a:r>
          </a:p>
        </p:txBody>
      </p:sp>
      <p:sp>
        <p:nvSpPr>
          <p:cNvPr id="64" name="Text Box 19">
            <a:extLst>
              <a:ext uri="{FF2B5EF4-FFF2-40B4-BE49-F238E27FC236}">
                <a16:creationId xmlns:a16="http://schemas.microsoft.com/office/drawing/2014/main" id="{3D77DD53-3BA2-4D71-80EE-1856C60F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3278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32 X 2</a:t>
            </a:r>
          </a:p>
        </p:txBody>
      </p:sp>
      <p:sp>
        <p:nvSpPr>
          <p:cNvPr id="65" name="Text Box 20">
            <a:extLst>
              <a:ext uri="{FF2B5EF4-FFF2-40B4-BE49-F238E27FC236}">
                <a16:creationId xmlns:a16="http://schemas.microsoft.com/office/drawing/2014/main" id="{DF2DF0BC-765E-48EA-AD69-97D4F39C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3278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64</a:t>
            </a:r>
          </a:p>
        </p:txBody>
      </p:sp>
      <p:sp>
        <p:nvSpPr>
          <p:cNvPr id="66" name="Text Box 21">
            <a:extLst>
              <a:ext uri="{FF2B5EF4-FFF2-40B4-BE49-F238E27FC236}">
                <a16:creationId xmlns:a16="http://schemas.microsoft.com/office/drawing/2014/main" id="{B55B116A-61AD-4954-B990-38EEEBCD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37592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7 MONTH</a:t>
            </a: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C9DF6848-5AD5-44B6-8F00-577255015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37353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64 X 2</a:t>
            </a:r>
          </a:p>
        </p:txBody>
      </p:sp>
      <p:sp>
        <p:nvSpPr>
          <p:cNvPr id="68" name="Text Box 23">
            <a:extLst>
              <a:ext uri="{FF2B5EF4-FFF2-40B4-BE49-F238E27FC236}">
                <a16:creationId xmlns:a16="http://schemas.microsoft.com/office/drawing/2014/main" id="{CC03B407-3957-49BF-BFEB-FD496BDC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3759200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128</a:t>
            </a:r>
          </a:p>
        </p:txBody>
      </p:sp>
      <p:sp>
        <p:nvSpPr>
          <p:cNvPr id="69" name="Text Box 24">
            <a:extLst>
              <a:ext uri="{FF2B5EF4-FFF2-40B4-BE49-F238E27FC236}">
                <a16:creationId xmlns:a16="http://schemas.microsoft.com/office/drawing/2014/main" id="{4901A727-A50C-48BA-96F0-D3B3C091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41925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8 MONTH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7726F94E-032B-43D9-941C-B9E483B83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41925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128 X 2 </a:t>
            </a:r>
          </a:p>
        </p:txBody>
      </p:sp>
      <p:sp>
        <p:nvSpPr>
          <p:cNvPr id="71" name="Text Box 26">
            <a:extLst>
              <a:ext uri="{FF2B5EF4-FFF2-40B4-BE49-F238E27FC236}">
                <a16:creationId xmlns:a16="http://schemas.microsoft.com/office/drawing/2014/main" id="{73B294D1-DD6A-4919-86B4-E72E9364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41925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256 </a:t>
            </a:r>
          </a:p>
        </p:txBody>
      </p:sp>
      <p:sp>
        <p:nvSpPr>
          <p:cNvPr id="72" name="Text Box 27">
            <a:extLst>
              <a:ext uri="{FF2B5EF4-FFF2-40B4-BE49-F238E27FC236}">
                <a16:creationId xmlns:a16="http://schemas.microsoft.com/office/drawing/2014/main" id="{E8AE9F70-853D-4475-B481-756181CBE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8" y="46497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9 MONTH</a:t>
            </a:r>
          </a:p>
        </p:txBody>
      </p:sp>
      <p:sp>
        <p:nvSpPr>
          <p:cNvPr id="73" name="Text Box 28">
            <a:extLst>
              <a:ext uri="{FF2B5EF4-FFF2-40B4-BE49-F238E27FC236}">
                <a16:creationId xmlns:a16="http://schemas.microsoft.com/office/drawing/2014/main" id="{8B5976A4-D25C-4DA0-B4A4-3121DCEBD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46497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256 X 2 </a:t>
            </a:r>
          </a:p>
        </p:txBody>
      </p:sp>
      <p:sp>
        <p:nvSpPr>
          <p:cNvPr id="74" name="Text Box 29">
            <a:extLst>
              <a:ext uri="{FF2B5EF4-FFF2-40B4-BE49-F238E27FC236}">
                <a16:creationId xmlns:a16="http://schemas.microsoft.com/office/drawing/2014/main" id="{76271139-9999-4599-B342-446D9973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46497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512 </a:t>
            </a:r>
          </a:p>
        </p:txBody>
      </p:sp>
      <p:sp>
        <p:nvSpPr>
          <p:cNvPr id="75" name="Text Box 30">
            <a:extLst>
              <a:ext uri="{FF2B5EF4-FFF2-40B4-BE49-F238E27FC236}">
                <a16:creationId xmlns:a16="http://schemas.microsoft.com/office/drawing/2014/main" id="{D3B9A95F-BB0B-4433-B4D9-667A8A443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51069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10 MONTH</a:t>
            </a:r>
          </a:p>
        </p:txBody>
      </p:sp>
      <p:sp>
        <p:nvSpPr>
          <p:cNvPr id="76" name="Text Box 31">
            <a:extLst>
              <a:ext uri="{FF2B5EF4-FFF2-40B4-BE49-F238E27FC236}">
                <a16:creationId xmlns:a16="http://schemas.microsoft.com/office/drawing/2014/main" id="{22CAE6E2-ECEA-4E6A-8EBA-72666C247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51069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512 X 2 </a:t>
            </a:r>
          </a:p>
        </p:txBody>
      </p:sp>
      <p:sp>
        <p:nvSpPr>
          <p:cNvPr id="77" name="Text Box 32">
            <a:extLst>
              <a:ext uri="{FF2B5EF4-FFF2-40B4-BE49-F238E27FC236}">
                <a16:creationId xmlns:a16="http://schemas.microsoft.com/office/drawing/2014/main" id="{38AFA6E3-583B-4F6C-8EE4-60BF8B23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51069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1024 </a:t>
            </a:r>
          </a:p>
        </p:txBody>
      </p:sp>
      <p:sp>
        <p:nvSpPr>
          <p:cNvPr id="78" name="Text Box 33">
            <a:extLst>
              <a:ext uri="{FF2B5EF4-FFF2-40B4-BE49-F238E27FC236}">
                <a16:creationId xmlns:a16="http://schemas.microsoft.com/office/drawing/2014/main" id="{466650B2-8279-4814-A938-BBAD5D0C7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5564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11 MONTH</a:t>
            </a:r>
          </a:p>
        </p:txBody>
      </p:sp>
      <p:sp>
        <p:nvSpPr>
          <p:cNvPr id="79" name="Text Box 34">
            <a:extLst>
              <a:ext uri="{FF2B5EF4-FFF2-40B4-BE49-F238E27FC236}">
                <a16:creationId xmlns:a16="http://schemas.microsoft.com/office/drawing/2014/main" id="{78DA72CB-A43C-4534-BB7C-32C37DA4E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5564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1024 X 2 </a:t>
            </a:r>
          </a:p>
        </p:txBody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id="{A284F004-4AC8-49C7-9EA5-666A9FCF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55641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2048 </a:t>
            </a:r>
          </a:p>
        </p:txBody>
      </p:sp>
      <p:sp>
        <p:nvSpPr>
          <p:cNvPr id="81" name="Text Box 36">
            <a:extLst>
              <a:ext uri="{FF2B5EF4-FFF2-40B4-BE49-F238E27FC236}">
                <a16:creationId xmlns:a16="http://schemas.microsoft.com/office/drawing/2014/main" id="{C4764C14-808D-49ED-B9F7-C18FCEAD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77" y="60213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 dirty="0"/>
              <a:t>12 MONTH</a:t>
            </a:r>
          </a:p>
        </p:txBody>
      </p:sp>
      <p:sp>
        <p:nvSpPr>
          <p:cNvPr id="82" name="Text Box 37">
            <a:extLst>
              <a:ext uri="{FF2B5EF4-FFF2-40B4-BE49-F238E27FC236}">
                <a16:creationId xmlns:a16="http://schemas.microsoft.com/office/drawing/2014/main" id="{0B591B6F-C886-4A42-A4D9-A0673EEAE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802" y="60213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2048 X 2 </a:t>
            </a:r>
          </a:p>
        </p:txBody>
      </p:sp>
      <p:sp>
        <p:nvSpPr>
          <p:cNvPr id="83" name="Text Box 38">
            <a:extLst>
              <a:ext uri="{FF2B5EF4-FFF2-40B4-BE49-F238E27FC236}">
                <a16:creationId xmlns:a16="http://schemas.microsoft.com/office/drawing/2014/main" id="{6521CC40-87C7-4856-8D91-790E200B8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989" y="6021388"/>
            <a:ext cx="165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= 4096 </a:t>
            </a:r>
          </a:p>
        </p:txBody>
      </p:sp>
      <p:sp>
        <p:nvSpPr>
          <p:cNvPr id="84" name="Text Box 40">
            <a:extLst>
              <a:ext uri="{FF2B5EF4-FFF2-40B4-BE49-F238E27FC236}">
                <a16:creationId xmlns:a16="http://schemas.microsoft.com/office/drawing/2014/main" id="{C8E152BD-CC6C-4B5D-A967-3D2AC8699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901" y="897567"/>
            <a:ext cx="5596448" cy="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/>
              <a:t>TOTAL ONE YEAR TEAM 8190</a:t>
            </a:r>
          </a:p>
        </p:txBody>
      </p:sp>
      <p:pic>
        <p:nvPicPr>
          <p:cNvPr id="85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96F71363-2EEC-474B-84E3-3D5C63E8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0371" y="1579365"/>
            <a:ext cx="998106" cy="87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C8D5AA7-ADF7-4099-B026-0288C2F21BA4}"/>
              </a:ext>
            </a:extLst>
          </p:cNvPr>
          <p:cNvCxnSpPr>
            <a:cxnSpLocks/>
          </p:cNvCxnSpPr>
          <p:nvPr/>
        </p:nvCxnSpPr>
        <p:spPr>
          <a:xfrm flipH="1">
            <a:off x="8559367" y="2778228"/>
            <a:ext cx="302007" cy="54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533E464-D7C9-4F11-9559-C68A95E9F860}"/>
              </a:ext>
            </a:extLst>
          </p:cNvPr>
          <p:cNvCxnSpPr>
            <a:cxnSpLocks/>
          </p:cNvCxnSpPr>
          <p:nvPr/>
        </p:nvCxnSpPr>
        <p:spPr>
          <a:xfrm>
            <a:off x="9708477" y="2761895"/>
            <a:ext cx="342900" cy="52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D7E44933-82D0-41AA-AF96-0DE579A0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0127" y="3396748"/>
            <a:ext cx="998106" cy="87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9" name="Picture 2" descr="http://www.nowwebecomeourselves.com/images/Microsoft%20Clip%20Organizer/Executive%20illustration.png">
            <a:extLst>
              <a:ext uri="{FF2B5EF4-FFF2-40B4-BE49-F238E27FC236}">
                <a16:creationId xmlns:a16="http://schemas.microsoft.com/office/drawing/2014/main" id="{F232CDF7-07AB-4124-ADFA-736C05AD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894" y="3396748"/>
            <a:ext cx="998106" cy="87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90" name="Text Box 4">
            <a:extLst>
              <a:ext uri="{FF2B5EF4-FFF2-40B4-BE49-F238E27FC236}">
                <a16:creationId xmlns:a16="http://schemas.microsoft.com/office/drawing/2014/main" id="{9737847E-9558-4409-924F-29BE4EFC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59" y="5496764"/>
            <a:ext cx="5638799" cy="86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928" tIns="64463" rIns="128928" bIns="64463">
            <a:spAutoFit/>
          </a:bodyPr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/>
              <a:t>RS.20,00,000/-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FC504AC-A609-4F51-BEDC-F7E542B6F290}"/>
              </a:ext>
            </a:extLst>
          </p:cNvPr>
          <p:cNvSpPr txBox="1"/>
          <p:nvPr/>
        </p:nvSpPr>
        <p:spPr>
          <a:xfrm>
            <a:off x="4893939" y="3745854"/>
            <a:ext cx="296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                        4000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886B6E7-80E9-410C-B4EB-9AD20DF98D7B}"/>
              </a:ext>
            </a:extLst>
          </p:cNvPr>
          <p:cNvSpPr txBox="1"/>
          <p:nvPr/>
        </p:nvSpPr>
        <p:spPr>
          <a:xfrm>
            <a:off x="9419520" y="3695925"/>
            <a:ext cx="296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                        4000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F4B3BCB-AD53-4D34-9C96-674A6893F9B1}"/>
              </a:ext>
            </a:extLst>
          </p:cNvPr>
          <p:cNvSpPr txBox="1"/>
          <p:nvPr/>
        </p:nvSpPr>
        <p:spPr>
          <a:xfrm>
            <a:off x="8122636" y="4687502"/>
            <a:ext cx="232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/>
              <a:t>4000 x 500 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22CDE3E-5FD7-465F-A06B-35DBA78F2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90" y="92278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96" name="Flowchart: Data 95">
            <a:extLst>
              <a:ext uri="{FF2B5EF4-FFF2-40B4-BE49-F238E27FC236}">
                <a16:creationId xmlns:a16="http://schemas.microsoft.com/office/drawing/2014/main" id="{3534A270-C914-480D-9503-85B5FDF4E7C7}"/>
              </a:ext>
            </a:extLst>
          </p:cNvPr>
          <p:cNvSpPr/>
          <p:nvPr/>
        </p:nvSpPr>
        <p:spPr>
          <a:xfrm>
            <a:off x="-4727" y="-7596"/>
            <a:ext cx="12196725" cy="199748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5" rIns="91409" bIns="45705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7" name="Flowchart: Data 96">
            <a:extLst>
              <a:ext uri="{FF2B5EF4-FFF2-40B4-BE49-F238E27FC236}">
                <a16:creationId xmlns:a16="http://schemas.microsoft.com/office/drawing/2014/main" id="{06EC5253-E674-4BAF-80F9-837F50D906CB}"/>
              </a:ext>
            </a:extLst>
          </p:cNvPr>
          <p:cNvSpPr/>
          <p:nvPr/>
        </p:nvSpPr>
        <p:spPr>
          <a:xfrm>
            <a:off x="-4728" y="6661449"/>
            <a:ext cx="12196725" cy="199748"/>
          </a:xfrm>
          <a:prstGeom prst="flowChartInputOutp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5" rIns="91409" bIns="45705"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4" presetClass="emph" presetSubtype="0" repeatCount="indefinite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00"/>
                                      </p:to>
                                    </p:animClr>
                                    <p:animClr clrSpc="rgb" dir="cw">
                                      <p:cBhvr>
                                        <p:cTn id="3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00"/>
                                      </p:to>
                                    </p:animClr>
                                    <p:set>
                                      <p:cBhvr>
                                        <p:cTn id="31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19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0"/>
                            </p:stCondLst>
                            <p:childTnLst>
                              <p:par>
                                <p:cTn id="321" presetID="27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3" dur="8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4" dur="8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8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9" grpId="0"/>
      <p:bldP spid="40" grpId="0"/>
      <p:bldP spid="4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0" grpId="0" build="allAtOnce"/>
      <p:bldP spid="90" grpId="1" build="allAtOnce"/>
      <p:bldP spid="91" grpId="0"/>
      <p:bldP spid="92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7E70CA-B80D-4550-A5FB-62D6C105A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143000" y="2057400"/>
            <a:ext cx="2889250" cy="2171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949" tIns="64474" rIns="128949" bIns="64474" anchor="ctr"/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95974" name="AutoShape 6"/>
          <p:cNvSpPr>
            <a:spLocks noChangeArrowheads="1"/>
          </p:cNvSpPr>
          <p:nvPr/>
        </p:nvSpPr>
        <p:spPr bwMode="auto">
          <a:xfrm>
            <a:off x="7239000" y="1371600"/>
            <a:ext cx="3581400" cy="914400"/>
          </a:xfrm>
          <a:prstGeom prst="cloudCallout">
            <a:avLst>
              <a:gd name="adj1" fmla="val -42569"/>
              <a:gd name="adj2" fmla="val 1060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8949" tIns="64474" rIns="128949" bIns="64474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Fax" pitchFamily="18" charset="0"/>
              </a:rPr>
              <a:t>DREAMS</a:t>
            </a:r>
          </a:p>
        </p:txBody>
      </p:sp>
      <p:sp>
        <p:nvSpPr>
          <p:cNvPr id="595975" name="AutoShape 7"/>
          <p:cNvSpPr>
            <a:spLocks noChangeArrowheads="1"/>
          </p:cNvSpPr>
          <p:nvPr/>
        </p:nvSpPr>
        <p:spPr bwMode="auto">
          <a:xfrm flipH="1">
            <a:off x="1658938" y="1524000"/>
            <a:ext cx="3141662" cy="762000"/>
          </a:xfrm>
          <a:prstGeom prst="cloudCallout">
            <a:avLst>
              <a:gd name="adj1" fmla="val -19190"/>
              <a:gd name="adj2" fmla="val 10604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8949" tIns="64474" rIns="128949" bIns="64474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Fax" pitchFamily="18" charset="0"/>
              </a:rPr>
              <a:t>CONFIDENCE</a:t>
            </a:r>
          </a:p>
        </p:txBody>
      </p:sp>
      <p:sp>
        <p:nvSpPr>
          <p:cNvPr id="595976" name="AutoShape 8"/>
          <p:cNvSpPr>
            <a:spLocks noChangeArrowheads="1"/>
          </p:cNvSpPr>
          <p:nvPr/>
        </p:nvSpPr>
        <p:spPr bwMode="auto">
          <a:xfrm flipV="1">
            <a:off x="7467600" y="4506914"/>
            <a:ext cx="3473450" cy="1436687"/>
          </a:xfrm>
          <a:prstGeom prst="cloudCallout">
            <a:avLst>
              <a:gd name="adj1" fmla="val -68019"/>
              <a:gd name="adj2" fmla="val -893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lIns="128949" tIns="64474" rIns="128949" bIns="64474"/>
          <a:lstStyle>
            <a:lvl1pPr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IN" altLang="en-US" sz="4100" b="1">
              <a:solidFill>
                <a:schemeClr val="hlink"/>
              </a:solidFill>
              <a:latin typeface="Lucida Fax" panose="02060602050505020204" pitchFamily="18" charset="0"/>
            </a:endParaRPr>
          </a:p>
        </p:txBody>
      </p:sp>
      <p:sp>
        <p:nvSpPr>
          <p:cNvPr id="595977" name="Text Box 9"/>
          <p:cNvSpPr txBox="1">
            <a:spLocks noChangeArrowheads="1"/>
          </p:cNvSpPr>
          <p:nvPr/>
        </p:nvSpPr>
        <p:spPr bwMode="auto">
          <a:xfrm>
            <a:off x="8101012" y="4676108"/>
            <a:ext cx="3405188" cy="111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949" tIns="64474" rIns="128949" bIns="6447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POSITIVE ATTITUDE</a:t>
            </a:r>
          </a:p>
        </p:txBody>
      </p:sp>
      <p:sp>
        <p:nvSpPr>
          <p:cNvPr id="595978" name="WordArt 10"/>
          <p:cNvSpPr>
            <a:spLocks noChangeArrowheads="1" noChangeShapeType="1" noTextEdit="1"/>
          </p:cNvSpPr>
          <p:nvPr/>
        </p:nvSpPr>
        <p:spPr bwMode="auto">
          <a:xfrm>
            <a:off x="1452563" y="2857500"/>
            <a:ext cx="2063750" cy="3086100"/>
          </a:xfrm>
          <a:prstGeom prst="rect">
            <a:avLst/>
          </a:prstGeom>
        </p:spPr>
        <p:txBody>
          <a:bodyPr wrap="none" lIns="128949" tIns="64474" rIns="128949" bIns="6447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51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nard MT Condensed"/>
              </a:rPr>
              <a:t>JUST</a:t>
            </a:r>
          </a:p>
          <a:p>
            <a:pPr algn="ctr">
              <a:defRPr/>
            </a:pPr>
            <a:r>
              <a:rPr lang="en-US" sz="51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nard MT Condensed"/>
              </a:rPr>
              <a:t>DO</a:t>
            </a:r>
          </a:p>
          <a:p>
            <a:pPr algn="ctr">
              <a:defRPr/>
            </a:pPr>
            <a:r>
              <a:rPr lang="en-US" sz="51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nard MT Condensed"/>
              </a:rPr>
              <a:t>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73068" y="442586"/>
            <a:ext cx="2619376" cy="523204"/>
          </a:xfrm>
          <a:prstGeom prst="rect">
            <a:avLst/>
          </a:prstGeom>
          <a:noFill/>
        </p:spPr>
        <p:txBody>
          <a:bodyPr lIns="91425" tIns="45712" rIns="91425" bIns="4571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49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“YOU HAVE’’</a:t>
            </a:r>
          </a:p>
        </p:txBody>
      </p:sp>
      <p:pic>
        <p:nvPicPr>
          <p:cNvPr id="49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 flipV="1">
            <a:off x="1143001" y="5970588"/>
            <a:ext cx="9966325" cy="12541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V="1">
            <a:off x="468978" y="1106967"/>
            <a:ext cx="11250994" cy="1116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8D0188-B1B8-47FE-B82E-74E0C4E42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26" y="10382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27182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D30E6-3776-46C5-8345-CE28D0F2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15923" r="16917" b="5243"/>
          <a:stretch/>
        </p:blipFill>
        <p:spPr>
          <a:xfrm>
            <a:off x="0" y="-1"/>
            <a:ext cx="12192000" cy="686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3DB72-E4C6-40CB-AB60-4AAA8985770C}"/>
              </a:ext>
            </a:extLst>
          </p:cNvPr>
          <p:cNvSpPr txBox="1"/>
          <p:nvPr/>
        </p:nvSpPr>
        <p:spPr>
          <a:xfrm>
            <a:off x="331436" y="5099848"/>
            <a:ext cx="669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A-10, Kundan Nagar, Laxmi Nagar Main Road, Delhi-110092</a:t>
            </a:r>
            <a:endParaRPr lang="en-IN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009F4-0268-4A17-8606-BCDB324DA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43" y="4849100"/>
            <a:ext cx="2739697" cy="310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6905E-7519-4FD2-8442-CFA9B949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8"/>
          <a:stretch/>
        </p:blipFill>
        <p:spPr>
          <a:xfrm>
            <a:off x="4254483" y="5992192"/>
            <a:ext cx="686750" cy="878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70EA31-DA5B-4E11-A5AE-9BF8ECAD0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53548"/>
          <a:stretch/>
        </p:blipFill>
        <p:spPr>
          <a:xfrm>
            <a:off x="2636334" y="5916408"/>
            <a:ext cx="547184" cy="1016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020E88-DBCA-42DC-A7D9-F41CC60C1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21"/>
          <a:stretch/>
        </p:blipFill>
        <p:spPr>
          <a:xfrm>
            <a:off x="331436" y="5954073"/>
            <a:ext cx="547183" cy="910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B33118-D349-48C6-9EB8-53947B709FDD}"/>
              </a:ext>
            </a:extLst>
          </p:cNvPr>
          <p:cNvSpPr txBox="1"/>
          <p:nvPr/>
        </p:nvSpPr>
        <p:spPr>
          <a:xfrm>
            <a:off x="950787" y="6147708"/>
            <a:ext cx="223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welcer Herbals</a:t>
            </a:r>
          </a:p>
          <a:p>
            <a:r>
              <a:rPr lang="en-IN" sz="1400" dirty="0"/>
              <a:t>welcer Motivation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828F4-E0D6-42A6-B19F-93B024AB9168}"/>
              </a:ext>
            </a:extLst>
          </p:cNvPr>
          <p:cNvSpPr txBox="1"/>
          <p:nvPr/>
        </p:nvSpPr>
        <p:spPr>
          <a:xfrm>
            <a:off x="3255686" y="6255429"/>
            <a:ext cx="2232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welcer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69442B-77B3-400B-AB38-8B9C5F1404AA}"/>
              </a:ext>
            </a:extLst>
          </p:cNvPr>
          <p:cNvSpPr txBox="1"/>
          <p:nvPr/>
        </p:nvSpPr>
        <p:spPr>
          <a:xfrm>
            <a:off x="4941233" y="6249627"/>
            <a:ext cx="2232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Welcer motivation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4426-9077-464A-B235-1FD4A36299F5}"/>
              </a:ext>
            </a:extLst>
          </p:cNvPr>
          <p:cNvSpPr txBox="1"/>
          <p:nvPr/>
        </p:nvSpPr>
        <p:spPr>
          <a:xfrm>
            <a:off x="10744198" y="6550223"/>
            <a:ext cx="2232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www.welcer.com</a:t>
            </a:r>
          </a:p>
        </p:txBody>
      </p:sp>
    </p:spTree>
    <p:extLst>
      <p:ext uri="{BB962C8B-B14F-4D97-AF65-F5344CB8AC3E}">
        <p14:creationId xmlns:p14="http://schemas.microsoft.com/office/powerpoint/2010/main" val="332166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D89178-C090-4171-A302-214C775F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-15191"/>
            <a:ext cx="11813297" cy="68731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BA32FA-30ED-40C4-BABF-9F2D864534D1}"/>
              </a:ext>
            </a:extLst>
          </p:cNvPr>
          <p:cNvSpPr/>
          <p:nvPr/>
        </p:nvSpPr>
        <p:spPr>
          <a:xfrm>
            <a:off x="-57984" y="-15191"/>
            <a:ext cx="6679056" cy="6873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627CB-1618-4B1C-A31F-228FB1B30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94" y="1006677"/>
            <a:ext cx="1245381" cy="8367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D6063D-04F4-40FB-98D6-5DB0C2573BA9}"/>
              </a:ext>
            </a:extLst>
          </p:cNvPr>
          <p:cNvSpPr txBox="1"/>
          <p:nvPr/>
        </p:nvSpPr>
        <p:spPr>
          <a:xfrm>
            <a:off x="2769378" y="3228951"/>
            <a:ext cx="241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Presentation </a:t>
            </a:r>
            <a:endParaRPr lang="en-IN" sz="2000" i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70B23-833C-43CC-8C35-227FE1E7CD76}"/>
              </a:ext>
            </a:extLst>
          </p:cNvPr>
          <p:cNvSpPr txBox="1"/>
          <p:nvPr/>
        </p:nvSpPr>
        <p:spPr>
          <a:xfrm>
            <a:off x="744148" y="4396859"/>
            <a:ext cx="1838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u="sng" dirty="0"/>
              <a:t>Some Requests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FD9EE-60CB-4039-A9EC-36D73CAAB204}"/>
              </a:ext>
            </a:extLst>
          </p:cNvPr>
          <p:cNvSpPr txBox="1"/>
          <p:nvPr/>
        </p:nvSpPr>
        <p:spPr>
          <a:xfrm>
            <a:off x="525072" y="4462018"/>
            <a:ext cx="6371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600" dirty="0"/>
            </a:br>
            <a:r>
              <a:rPr lang="en-US" sz="1600" dirty="0"/>
              <a:t>1. 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Please switch off the mobile or switch the mobile to flight mode.</a:t>
            </a:r>
            <a:endParaRPr lang="en-IN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C4EAB-4A51-40C6-AE61-C17FA9BCE87B}"/>
              </a:ext>
            </a:extLst>
          </p:cNvPr>
          <p:cNvSpPr txBox="1"/>
          <p:nvPr/>
        </p:nvSpPr>
        <p:spPr>
          <a:xfrm>
            <a:off x="526270" y="469868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600" dirty="0"/>
            </a:br>
            <a:r>
              <a:rPr lang="en-US" sz="1600" dirty="0"/>
              <a:t>2. 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This meeting will last for about 45 minutes, so please take time to </a:t>
            </a:r>
          </a:p>
          <a:p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be a part of the meeting</a:t>
            </a:r>
            <a:endParaRPr lang="en-IN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822E5-E0B2-40E7-8F8A-B2D7B8CC26A5}"/>
              </a:ext>
            </a:extLst>
          </p:cNvPr>
          <p:cNvSpPr txBox="1"/>
          <p:nvPr/>
        </p:nvSpPr>
        <p:spPr>
          <a:xfrm>
            <a:off x="525072" y="524399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600" dirty="0"/>
            </a:br>
            <a:r>
              <a:rPr lang="en-US" sz="1600" dirty="0"/>
              <a:t>3. 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Please do not ask any questions in the meeting, sit at the end and clear all your questions.</a:t>
            </a:r>
            <a:endParaRPr lang="en-IN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B911BF-7B35-47C8-B8D2-3004F11FA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490" y="2135172"/>
            <a:ext cx="4773582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2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609793-83E2-433F-8553-A48C95E25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88" y="2473475"/>
            <a:ext cx="1732246" cy="3375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C94D2E-BF3F-4753-9BEE-A59AA452016A}"/>
              </a:ext>
            </a:extLst>
          </p:cNvPr>
          <p:cNvSpPr/>
          <p:nvPr/>
        </p:nvSpPr>
        <p:spPr>
          <a:xfrm>
            <a:off x="4895850" y="152400"/>
            <a:ext cx="21632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FDBFE-1CFF-4BA1-A358-91D277525038}"/>
              </a:ext>
            </a:extLst>
          </p:cNvPr>
          <p:cNvSpPr/>
          <p:nvPr/>
        </p:nvSpPr>
        <p:spPr>
          <a:xfrm>
            <a:off x="5314950" y="812661"/>
            <a:ext cx="1323974" cy="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47D59D-6AE0-4399-AAB9-BF5B67811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0" y="4304813"/>
            <a:ext cx="2741344" cy="2045060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0D23DE70-1A49-4F15-A023-016E08915E5D}"/>
              </a:ext>
            </a:extLst>
          </p:cNvPr>
          <p:cNvSpPr/>
          <p:nvPr/>
        </p:nvSpPr>
        <p:spPr>
          <a:xfrm rot="13952020">
            <a:off x="409561" y="3808533"/>
            <a:ext cx="2661994" cy="3008674"/>
          </a:xfrm>
          <a:prstGeom prst="cloudCallout">
            <a:avLst>
              <a:gd name="adj1" fmla="val -17117"/>
              <a:gd name="adj2" fmla="val 1241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173587-688B-4EA3-A4EB-1417EA7C0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23" y="506343"/>
            <a:ext cx="1538507" cy="1538507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9AB57F06-5A8F-4FC9-B5BC-FA1FEB0F821E}"/>
              </a:ext>
            </a:extLst>
          </p:cNvPr>
          <p:cNvSpPr/>
          <p:nvPr/>
        </p:nvSpPr>
        <p:spPr>
          <a:xfrm rot="13952020" flipV="1">
            <a:off x="8703883" y="132909"/>
            <a:ext cx="2414434" cy="2507652"/>
          </a:xfrm>
          <a:prstGeom prst="cloudCallout">
            <a:avLst>
              <a:gd name="adj1" fmla="val 39035"/>
              <a:gd name="adj2" fmla="val 1322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F994989-7639-4B05-8A02-AB8BFDCC08E9}"/>
              </a:ext>
            </a:extLst>
          </p:cNvPr>
          <p:cNvSpPr/>
          <p:nvPr/>
        </p:nvSpPr>
        <p:spPr>
          <a:xfrm rot="13952020">
            <a:off x="226680" y="336072"/>
            <a:ext cx="3387600" cy="3197612"/>
          </a:xfrm>
          <a:prstGeom prst="cloudCallout">
            <a:avLst>
              <a:gd name="adj1" fmla="val -79453"/>
              <a:gd name="adj2" fmla="val 651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447D98-239B-4578-9799-F86953E05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33" y="3948099"/>
            <a:ext cx="3461994" cy="1974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EAA39B51-3717-401E-9B31-D825CF04F606}"/>
              </a:ext>
            </a:extLst>
          </p:cNvPr>
          <p:cNvSpPr/>
          <p:nvPr/>
        </p:nvSpPr>
        <p:spPr>
          <a:xfrm rot="16466386" flipV="1">
            <a:off x="8208919" y="2651140"/>
            <a:ext cx="3061257" cy="4673329"/>
          </a:xfrm>
          <a:prstGeom prst="cloudCallout">
            <a:avLst>
              <a:gd name="adj1" fmla="val 57511"/>
              <a:gd name="adj2" fmla="val 655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3FC375-6085-4998-9198-1E77F5D19512}"/>
              </a:ext>
            </a:extLst>
          </p:cNvPr>
          <p:cNvSpPr txBox="1"/>
          <p:nvPr/>
        </p:nvSpPr>
        <p:spPr>
          <a:xfrm>
            <a:off x="3292244" y="5672328"/>
            <a:ext cx="1603606" cy="83099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Happy Family </a:t>
            </a:r>
          </a:p>
          <a:p>
            <a:pPr algn="ctr"/>
            <a:r>
              <a:rPr lang="en-US" sz="1600" dirty="0"/>
              <a:t>&amp; </a:t>
            </a:r>
          </a:p>
          <a:p>
            <a:pPr algn="ctr"/>
            <a:r>
              <a:rPr lang="en-US" sz="1600" dirty="0"/>
              <a:t>Healthy Family </a:t>
            </a:r>
            <a:endParaRPr lang="en-IN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A8CE35-A723-4F8E-83EA-05E7530F1EE6}"/>
              </a:ext>
            </a:extLst>
          </p:cNvPr>
          <p:cNvSpPr txBox="1"/>
          <p:nvPr/>
        </p:nvSpPr>
        <p:spPr>
          <a:xfrm>
            <a:off x="3692905" y="1275596"/>
            <a:ext cx="123260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Luxurious </a:t>
            </a:r>
          </a:p>
          <a:p>
            <a:pPr algn="ctr"/>
            <a:r>
              <a:rPr lang="en-US" sz="1600" dirty="0"/>
              <a:t>Lifestyle</a:t>
            </a:r>
            <a:endParaRPr lang="en-IN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9DE35-80C3-4183-9F14-4E9C14EDCF1F}"/>
              </a:ext>
            </a:extLst>
          </p:cNvPr>
          <p:cNvSpPr txBox="1"/>
          <p:nvPr/>
        </p:nvSpPr>
        <p:spPr>
          <a:xfrm>
            <a:off x="7355899" y="966115"/>
            <a:ext cx="123260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Money </a:t>
            </a:r>
          </a:p>
          <a:p>
            <a:pPr algn="ctr"/>
            <a:r>
              <a:rPr lang="en-US" sz="1600" dirty="0"/>
              <a:t>Freedom</a:t>
            </a:r>
            <a:endParaRPr lang="en-IN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CB3125-02D6-479A-84D3-D4504897A8CB}"/>
              </a:ext>
            </a:extLst>
          </p:cNvPr>
          <p:cNvSpPr txBox="1"/>
          <p:nvPr/>
        </p:nvSpPr>
        <p:spPr>
          <a:xfrm>
            <a:off x="6607406" y="5877177"/>
            <a:ext cx="1232601" cy="58477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Successful </a:t>
            </a:r>
          </a:p>
          <a:p>
            <a:pPr algn="ctr"/>
            <a:r>
              <a:rPr lang="en-US" sz="1600" dirty="0"/>
              <a:t>Career </a:t>
            </a:r>
            <a:endParaRPr lang="en-IN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2D6A2B-D862-45CA-9BBC-B7D6A150C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6" y="899682"/>
            <a:ext cx="2708560" cy="1735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B4B8A7-3BC4-4C9A-B44E-4E3942045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FBF164-138B-4222-BAFA-7422ED5D6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924" y="28043"/>
            <a:ext cx="34140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7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6" grpId="0" animBg="1"/>
      <p:bldP spid="19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6C52F9D4-A22B-4AEF-B72C-B49CBF991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5414739"/>
            <a:ext cx="2538079" cy="1159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8B7CB-B9C3-4875-82D6-F749B34E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89" y="110074"/>
            <a:ext cx="4267200" cy="20859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CA6A37-033E-46FD-A744-8BA78F934DF3}"/>
              </a:ext>
            </a:extLst>
          </p:cNvPr>
          <p:cNvCxnSpPr/>
          <p:nvPr/>
        </p:nvCxnSpPr>
        <p:spPr>
          <a:xfrm>
            <a:off x="6029325" y="1876425"/>
            <a:ext cx="0" cy="4829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2B121CE-EE8F-4292-AF52-8CA43F4DB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1" y="1181099"/>
            <a:ext cx="3143733" cy="2581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481253-AE0A-4747-BC00-F60827855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35" y="3055064"/>
            <a:ext cx="1213755" cy="564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8EB3D0-C2B2-4300-98EA-3D3D5F1FD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71" y="2909763"/>
            <a:ext cx="792119" cy="7921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06188B-973C-42BB-A08A-98B8818FB6B3}"/>
              </a:ext>
            </a:extLst>
          </p:cNvPr>
          <p:cNvSpPr txBox="1"/>
          <p:nvPr/>
        </p:nvSpPr>
        <p:spPr>
          <a:xfrm>
            <a:off x="2671703" y="2963174"/>
            <a:ext cx="4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2AF969-A4FB-4A2A-A683-5CEF37347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34" y="4008699"/>
            <a:ext cx="1213755" cy="564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212AF2-3FB1-43BD-A6A0-AF27141B1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91" y="4008699"/>
            <a:ext cx="1213755" cy="5646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2BCADF-0348-4BE4-8B5F-5FC5EA7A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3" y="4017263"/>
            <a:ext cx="1213755" cy="5646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24A0A0-238F-4B20-901D-D579C1E51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73" y="4046375"/>
            <a:ext cx="1213755" cy="564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C24B25-F560-4BC5-B72F-C9FA3082A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03" y="4013843"/>
            <a:ext cx="1213755" cy="564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8BC138-80EA-42D9-8D25-CE86CC88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33" y="4012133"/>
            <a:ext cx="1213755" cy="564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887149-5B25-42C8-A2D5-846AB03D0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85" y="3969327"/>
            <a:ext cx="1213755" cy="564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C860E3-EDC4-437A-9211-FF351DB76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63" y="3998439"/>
            <a:ext cx="1213755" cy="5646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572B71-A950-43D4-829C-33D6B3CF7FA8}"/>
              </a:ext>
            </a:extLst>
          </p:cNvPr>
          <p:cNvSpPr txBox="1"/>
          <p:nvPr/>
        </p:nvSpPr>
        <p:spPr>
          <a:xfrm>
            <a:off x="5232070" y="4066974"/>
            <a:ext cx="89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800 </a:t>
            </a:r>
            <a:r>
              <a:rPr lang="en-IN" dirty="0" err="1"/>
              <a:t>rs</a:t>
            </a:r>
            <a:r>
              <a:rPr lang="en-IN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8697E0-B9C2-47D6-8252-35E9CA9D4089}"/>
              </a:ext>
            </a:extLst>
          </p:cNvPr>
          <p:cNvSpPr txBox="1"/>
          <p:nvPr/>
        </p:nvSpPr>
        <p:spPr>
          <a:xfrm>
            <a:off x="2741911" y="3947783"/>
            <a:ext cx="4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=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B78380-B293-4F22-B7B2-6A23F2113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6" y="3737590"/>
            <a:ext cx="1062799" cy="10627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025FB-9677-4B34-A814-C86455264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66" y="4962334"/>
            <a:ext cx="1213755" cy="5646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F9ACBA-B988-4B34-BFCF-998C00AA7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23" y="4962334"/>
            <a:ext cx="1213755" cy="5646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CE9FF2-EBB7-4F73-95F6-1CB4EAA09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75" y="4970898"/>
            <a:ext cx="1213755" cy="5646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1192C6-84D8-4118-BF95-4E7D7F7C6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05" y="5000010"/>
            <a:ext cx="1213755" cy="5646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658282-191E-487F-8737-C82DB6680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35" y="4967478"/>
            <a:ext cx="1213755" cy="5646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B8847C-25AF-4934-9E23-5F6637C9B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65" y="4965768"/>
            <a:ext cx="1213755" cy="5646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497798-9D2B-448E-A286-B195438E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17" y="4922962"/>
            <a:ext cx="1213755" cy="5646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1EF714-6933-412E-B8E3-849B5B0AB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95" y="4952074"/>
            <a:ext cx="1213755" cy="5646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B9ECD7-609D-417A-8103-1F4B6F1F154B}"/>
              </a:ext>
            </a:extLst>
          </p:cNvPr>
          <p:cNvSpPr txBox="1"/>
          <p:nvPr/>
        </p:nvSpPr>
        <p:spPr>
          <a:xfrm>
            <a:off x="5236102" y="5020609"/>
            <a:ext cx="10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1600 </a:t>
            </a:r>
            <a:r>
              <a:rPr lang="en-IN" dirty="0" err="1"/>
              <a:t>rs</a:t>
            </a:r>
            <a:r>
              <a:rPr lang="en-IN" dirty="0"/>
              <a:t>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31D3109-553A-4412-9C8C-061EAE6AA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97" y="4782626"/>
            <a:ext cx="893848" cy="8938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9EFA30A-5575-4AEE-8F75-53E58B8AEE77}"/>
              </a:ext>
            </a:extLst>
          </p:cNvPr>
          <p:cNvSpPr txBox="1"/>
          <p:nvPr/>
        </p:nvSpPr>
        <p:spPr>
          <a:xfrm>
            <a:off x="2687744" y="4838040"/>
            <a:ext cx="4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=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5272CA1-D3E0-4C40-893B-74137FC13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74" y="5855035"/>
            <a:ext cx="1213755" cy="5646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84A8B58-D89F-4126-9205-1F79F087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31" y="5855035"/>
            <a:ext cx="1213755" cy="5646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E647BB-4703-485D-9633-C6E7E0153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83" y="5863599"/>
            <a:ext cx="1213755" cy="5646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472498-AD61-4AAF-85E8-1402F3E56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13" y="5892711"/>
            <a:ext cx="1213755" cy="5646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1324B47-5B26-4BEE-B1FD-6BF93765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43" y="5860179"/>
            <a:ext cx="1213755" cy="5646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C46A8BB-3528-48FB-9A14-9181499F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73" y="5858469"/>
            <a:ext cx="1213755" cy="5646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5BEEE3-E983-4040-A61B-592FF247A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25" y="5815663"/>
            <a:ext cx="1213755" cy="5646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9B86C9E-D01B-4897-B629-4EDE430E2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03" y="5844775"/>
            <a:ext cx="1213755" cy="56462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9B18793-1E0D-4B64-923A-69F672805788}"/>
              </a:ext>
            </a:extLst>
          </p:cNvPr>
          <p:cNvSpPr txBox="1"/>
          <p:nvPr/>
        </p:nvSpPr>
        <p:spPr>
          <a:xfrm>
            <a:off x="5221410" y="5913310"/>
            <a:ext cx="10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3000 </a:t>
            </a:r>
            <a:r>
              <a:rPr lang="en-IN" dirty="0" err="1"/>
              <a:t>rs</a:t>
            </a:r>
            <a:r>
              <a:rPr lang="en-IN" dirty="0"/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6BAA48-1069-4450-8621-21C33256CC8E}"/>
              </a:ext>
            </a:extLst>
          </p:cNvPr>
          <p:cNvSpPr txBox="1"/>
          <p:nvPr/>
        </p:nvSpPr>
        <p:spPr>
          <a:xfrm>
            <a:off x="2678013" y="5783405"/>
            <a:ext cx="4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569F8E2-E50A-4C9F-9C4B-29A4E6CAB3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21" y="5815663"/>
            <a:ext cx="765593" cy="7349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DC04E1-426B-40C2-A4F3-72D9F2E5C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78" y="1149420"/>
            <a:ext cx="3019256" cy="122756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E2496F4-F9FD-4D13-870E-63A4576F0469}"/>
              </a:ext>
            </a:extLst>
          </p:cNvPr>
          <p:cNvCxnSpPr>
            <a:cxnSpLocks/>
          </p:cNvCxnSpPr>
          <p:nvPr/>
        </p:nvCxnSpPr>
        <p:spPr>
          <a:xfrm>
            <a:off x="7224896" y="2527453"/>
            <a:ext cx="4333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26D2219-959E-46D4-B708-AFD6DBE83AA7}"/>
              </a:ext>
            </a:extLst>
          </p:cNvPr>
          <p:cNvCxnSpPr/>
          <p:nvPr/>
        </p:nvCxnSpPr>
        <p:spPr>
          <a:xfrm>
            <a:off x="7224896" y="2542612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8596DC3-38C8-44FD-AD3F-71BA8404A3AF}"/>
              </a:ext>
            </a:extLst>
          </p:cNvPr>
          <p:cNvCxnSpPr/>
          <p:nvPr/>
        </p:nvCxnSpPr>
        <p:spPr>
          <a:xfrm>
            <a:off x="7839628" y="2551176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5681604-2C4B-4B72-BCD7-F25DE0316437}"/>
              </a:ext>
            </a:extLst>
          </p:cNvPr>
          <p:cNvCxnSpPr/>
          <p:nvPr/>
        </p:nvCxnSpPr>
        <p:spPr>
          <a:xfrm>
            <a:off x="8402988" y="2549466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1973C99-3AF9-490F-81BF-8D40E04F0DAC}"/>
              </a:ext>
            </a:extLst>
          </p:cNvPr>
          <p:cNvCxnSpPr/>
          <p:nvPr/>
        </p:nvCxnSpPr>
        <p:spPr>
          <a:xfrm>
            <a:off x="8935531" y="2547756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D712B8B-033B-4D22-9AF6-F08D0CA72217}"/>
              </a:ext>
            </a:extLst>
          </p:cNvPr>
          <p:cNvCxnSpPr/>
          <p:nvPr/>
        </p:nvCxnSpPr>
        <p:spPr>
          <a:xfrm>
            <a:off x="9468074" y="2546046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044DB2C-60EE-459A-9ED7-877B3337C640}"/>
              </a:ext>
            </a:extLst>
          </p:cNvPr>
          <p:cNvCxnSpPr/>
          <p:nvPr/>
        </p:nvCxnSpPr>
        <p:spPr>
          <a:xfrm>
            <a:off x="11541736" y="2534061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48C70BA-3728-4BEA-BE83-2A1EDCDAC84D}"/>
              </a:ext>
            </a:extLst>
          </p:cNvPr>
          <p:cNvCxnSpPr/>
          <p:nvPr/>
        </p:nvCxnSpPr>
        <p:spPr>
          <a:xfrm>
            <a:off x="10995497" y="2542624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1B25C9-A95F-413C-8106-9B1F45D15E99}"/>
              </a:ext>
            </a:extLst>
          </p:cNvPr>
          <p:cNvCxnSpPr/>
          <p:nvPr/>
        </p:nvCxnSpPr>
        <p:spPr>
          <a:xfrm>
            <a:off x="10480077" y="2551188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1A60DB-9932-4B9C-930E-DD2FA1FE0FCC}"/>
              </a:ext>
            </a:extLst>
          </p:cNvPr>
          <p:cNvCxnSpPr/>
          <p:nvPr/>
        </p:nvCxnSpPr>
        <p:spPr>
          <a:xfrm>
            <a:off x="9974937" y="2549478"/>
            <a:ext cx="0" cy="31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D8A6B627-C5F1-4A3E-BF39-E97F0EC6B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74" y="2944792"/>
            <a:ext cx="664564" cy="5456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334B9E3-5AB8-4BE2-AB1D-8252DB3E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01" y="2931399"/>
            <a:ext cx="664564" cy="5456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2A5C32C-D97C-4AC6-AF21-1028C8161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00" y="2922917"/>
            <a:ext cx="664564" cy="5456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05E0656-9DBA-4BD5-875B-154DEE64F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94" y="2914435"/>
            <a:ext cx="664564" cy="54566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EF54ED9-A41F-4A23-993D-CD641FDC5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97" y="2905953"/>
            <a:ext cx="664564" cy="54566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7E85B58-20D2-4DAD-9737-EBE321145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23" y="2876898"/>
            <a:ext cx="664564" cy="54566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2C69BD7-3816-411B-8728-C31B4FBA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39" y="2876898"/>
            <a:ext cx="664564" cy="54566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8EB29A0-C2D6-4C9E-81DE-0A12A5BB2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55" y="2856394"/>
            <a:ext cx="664564" cy="54566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1A21CAB-C2F4-4678-824B-064EE258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732" y="2803166"/>
            <a:ext cx="664564" cy="54566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8724189-B17A-4D8A-B550-579165DA4FF7}"/>
              </a:ext>
            </a:extLst>
          </p:cNvPr>
          <p:cNvSpPr txBox="1"/>
          <p:nvPr/>
        </p:nvSpPr>
        <p:spPr>
          <a:xfrm>
            <a:off x="7096990" y="3713474"/>
            <a:ext cx="433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 Teacher = 1 hour = 100/- Profit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890731C-3283-4C37-A31D-1BC5BC5A7516}"/>
              </a:ext>
            </a:extLst>
          </p:cNvPr>
          <p:cNvSpPr txBox="1"/>
          <p:nvPr/>
        </p:nvSpPr>
        <p:spPr>
          <a:xfrm>
            <a:off x="6480783" y="4223757"/>
            <a:ext cx="561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 Teacher = 1 hour x 100/-  = 1000/- Profit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05D8471-2D63-4CAF-829A-0E94DA72398A}"/>
              </a:ext>
            </a:extLst>
          </p:cNvPr>
          <p:cNvSpPr txBox="1"/>
          <p:nvPr/>
        </p:nvSpPr>
        <p:spPr>
          <a:xfrm>
            <a:off x="6312762" y="4706853"/>
            <a:ext cx="505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Network System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A6F565C-BA8A-4870-A0D4-D4AB7724A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82" y="4309459"/>
            <a:ext cx="2134158" cy="213415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AFF4DAA-EF90-4EEA-A25A-DEF5C43D6BB4}"/>
              </a:ext>
            </a:extLst>
          </p:cNvPr>
          <p:cNvSpPr txBox="1"/>
          <p:nvPr/>
        </p:nvSpPr>
        <p:spPr>
          <a:xfrm>
            <a:off x="2185224" y="5621026"/>
            <a:ext cx="45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600" dirty="0"/>
              <a:t>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12B464D-BD64-41ED-8BEC-0865030A90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15590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41" grpId="0"/>
      <p:bldP spid="44" grpId="0"/>
      <p:bldP spid="53" grpId="0"/>
      <p:bldP spid="54" grpId="0"/>
      <p:bldP spid="86" grpId="0"/>
      <p:bldP spid="88" grpId="0"/>
      <p:bldP spid="89" grpId="0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2FBD6-9EF6-48ED-852A-7B08232C7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14" y="413379"/>
            <a:ext cx="4571891" cy="3071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A7543-AD11-4A35-B745-DAD69758F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49" y="345383"/>
            <a:ext cx="1609725" cy="125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3930-006D-469A-B9A9-8CA40F154DF0}"/>
              </a:ext>
            </a:extLst>
          </p:cNvPr>
          <p:cNvSpPr txBox="1"/>
          <p:nvPr/>
        </p:nvSpPr>
        <p:spPr>
          <a:xfrm>
            <a:off x="9435503" y="716063"/>
            <a:ext cx="105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DELHI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52A11C-7301-4C75-82DA-06F565A680BE}"/>
              </a:ext>
            </a:extLst>
          </p:cNvPr>
          <p:cNvSpPr txBox="1"/>
          <p:nvPr/>
        </p:nvSpPr>
        <p:spPr>
          <a:xfrm>
            <a:off x="2959599" y="3020879"/>
            <a:ext cx="331912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 Welcer Herbals </a:t>
            </a:r>
            <a:r>
              <a:rPr lang="en-IN" sz="2000" dirty="0" err="1">
                <a:latin typeface="Arial Rounded MT Bold" panose="020F0704030504030204" pitchFamily="34" charset="0"/>
              </a:rPr>
              <a:t>Pvt.</a:t>
            </a:r>
            <a:r>
              <a:rPr lang="en-IN" sz="2000" dirty="0">
                <a:latin typeface="Arial Rounded MT Bold" panose="020F0704030504030204" pitchFamily="34" charset="0"/>
              </a:rPr>
              <a:t> Ltd.</a:t>
            </a:r>
            <a:endParaRPr lang="en-IN" sz="16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B8A65D-E39F-4E33-B0F6-FF5266CCF682}"/>
              </a:ext>
            </a:extLst>
          </p:cNvPr>
          <p:cNvSpPr txBox="1"/>
          <p:nvPr/>
        </p:nvSpPr>
        <p:spPr>
          <a:xfrm>
            <a:off x="9082920" y="1054573"/>
            <a:ext cx="16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August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91439-3131-4F0E-9C46-B42F5D69D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84" y="1243055"/>
            <a:ext cx="1494999" cy="12478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3B3ACA-B0AF-4A2A-9849-266FF5FC7D7D}"/>
              </a:ext>
            </a:extLst>
          </p:cNvPr>
          <p:cNvSpPr txBox="1"/>
          <p:nvPr/>
        </p:nvSpPr>
        <p:spPr>
          <a:xfrm>
            <a:off x="7924459" y="1866991"/>
            <a:ext cx="243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Herbals Products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5BA75-7760-47A4-B227-263C546EE0F5}"/>
              </a:ext>
            </a:extLst>
          </p:cNvPr>
          <p:cNvSpPr txBox="1"/>
          <p:nvPr/>
        </p:nvSpPr>
        <p:spPr>
          <a:xfrm>
            <a:off x="8328004" y="2209737"/>
            <a:ext cx="1609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 err="1"/>
              <a:t>आयुर्वेद</a:t>
            </a:r>
            <a:r>
              <a:rPr lang="en-IN" sz="1400" dirty="0"/>
              <a:t> </a:t>
            </a:r>
            <a:r>
              <a:rPr lang="en-IN" sz="1400" dirty="0" err="1"/>
              <a:t>प्रोडक्स</a:t>
            </a:r>
            <a:r>
              <a:rPr lang="en-IN" sz="14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D6F89A-E74D-46AD-9B27-0FCAAD218AB0}"/>
              </a:ext>
            </a:extLst>
          </p:cNvPr>
          <p:cNvSpPr txBox="1"/>
          <p:nvPr/>
        </p:nvSpPr>
        <p:spPr>
          <a:xfrm>
            <a:off x="7017193" y="2621768"/>
            <a:ext cx="443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>
                <a:latin typeface="Arial Rounded MT Bold" panose="020F0704030504030204" pitchFamily="34" charset="0"/>
              </a:rPr>
              <a:t>80+ Products 100% Chemical Free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A242D-EC2A-484B-8851-67EA583A8D4F}"/>
              </a:ext>
            </a:extLst>
          </p:cNvPr>
          <p:cNvSpPr txBox="1"/>
          <p:nvPr/>
        </p:nvSpPr>
        <p:spPr>
          <a:xfrm>
            <a:off x="6399411" y="3007269"/>
            <a:ext cx="286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Rounded MT Bold" panose="020F0704030504030204" pitchFamily="34" charset="0"/>
              </a:rPr>
              <a:t>Food Supplement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Rounded MT Bold" panose="020F0704030504030204" pitchFamily="34" charset="0"/>
              </a:rPr>
              <a:t>Health Care Product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1211A7-9F52-43A9-9444-F4D8E7B4690D}"/>
              </a:ext>
            </a:extLst>
          </p:cNvPr>
          <p:cNvSpPr txBox="1"/>
          <p:nvPr/>
        </p:nvSpPr>
        <p:spPr>
          <a:xfrm>
            <a:off x="9184929" y="3017686"/>
            <a:ext cx="286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Rounded MT Bold" panose="020F0704030504030204" pitchFamily="34" charset="0"/>
              </a:rPr>
              <a:t>Beauty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Rounded MT Bold" panose="020F0704030504030204" pitchFamily="34" charset="0"/>
              </a:rPr>
              <a:t>FMCG Product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C836E8-FAC4-4E6B-B9FC-CE5FA1281648}"/>
              </a:ext>
            </a:extLst>
          </p:cNvPr>
          <p:cNvSpPr txBox="1"/>
          <p:nvPr/>
        </p:nvSpPr>
        <p:spPr>
          <a:xfrm>
            <a:off x="7435649" y="3705616"/>
            <a:ext cx="443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3 lakh Satisfied Families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2AE796-48EF-4BE8-A776-74856D56D9CB}"/>
              </a:ext>
            </a:extLst>
          </p:cNvPr>
          <p:cNvSpPr txBox="1"/>
          <p:nvPr/>
        </p:nvSpPr>
        <p:spPr>
          <a:xfrm>
            <a:off x="6263357" y="4047481"/>
            <a:ext cx="6344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/>
              <a:t>3 </a:t>
            </a:r>
            <a:r>
              <a:rPr lang="en-IN" sz="1600" dirty="0" err="1"/>
              <a:t>लाख</a:t>
            </a:r>
            <a:r>
              <a:rPr lang="en-IN" sz="1600" dirty="0"/>
              <a:t> </a:t>
            </a:r>
            <a:r>
              <a:rPr lang="en-IN" sz="1600" dirty="0" err="1"/>
              <a:t>परिवार</a:t>
            </a:r>
            <a:r>
              <a:rPr lang="en-IN" sz="1600" dirty="0"/>
              <a:t> </a:t>
            </a:r>
            <a:r>
              <a:rPr lang="en-IN" sz="1600" dirty="0" err="1"/>
              <a:t>जो</a:t>
            </a:r>
            <a:r>
              <a:rPr lang="en-IN" sz="1600" dirty="0"/>
              <a:t> </a:t>
            </a:r>
            <a:r>
              <a:rPr lang="en-IN" sz="1600" dirty="0" err="1"/>
              <a:t>हमारे</a:t>
            </a:r>
            <a:r>
              <a:rPr lang="en-IN" sz="1600" dirty="0"/>
              <a:t> </a:t>
            </a:r>
            <a:r>
              <a:rPr lang="en-IN" sz="1600" dirty="0" err="1"/>
              <a:t>संतुष्ट</a:t>
            </a:r>
            <a:r>
              <a:rPr lang="en-IN" sz="1600" dirty="0"/>
              <a:t> </a:t>
            </a:r>
            <a:r>
              <a:rPr lang="en-IN" sz="1600" dirty="0" err="1"/>
              <a:t>ग्राहक</a:t>
            </a:r>
            <a:r>
              <a:rPr lang="en-IN" sz="1600" dirty="0"/>
              <a:t> </a:t>
            </a:r>
            <a:r>
              <a:rPr lang="en-IN" sz="1600" dirty="0" err="1"/>
              <a:t>भी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</a:t>
            </a:r>
            <a:r>
              <a:rPr lang="en-IN" sz="1600" dirty="0" err="1"/>
              <a:t>और</a:t>
            </a:r>
            <a:r>
              <a:rPr lang="en-IN" sz="1600" dirty="0"/>
              <a:t> </a:t>
            </a:r>
            <a:r>
              <a:rPr lang="en-IN" sz="1600" dirty="0" err="1"/>
              <a:t>हमारे</a:t>
            </a:r>
            <a:r>
              <a:rPr lang="en-IN" sz="1600" dirty="0"/>
              <a:t> </a:t>
            </a:r>
            <a:r>
              <a:rPr lang="en-IN" sz="1600" dirty="0" err="1"/>
              <a:t>बिज़नेस</a:t>
            </a:r>
            <a:r>
              <a:rPr lang="en-IN" sz="1600" dirty="0"/>
              <a:t> </a:t>
            </a:r>
            <a:r>
              <a:rPr lang="en-IN" sz="1600" dirty="0" err="1"/>
              <a:t>पार्टनर</a:t>
            </a:r>
            <a:r>
              <a:rPr lang="en-IN" sz="1600" dirty="0"/>
              <a:t> </a:t>
            </a:r>
            <a:r>
              <a:rPr lang="en-IN" sz="1600" dirty="0" err="1"/>
              <a:t>भी</a:t>
            </a:r>
            <a:r>
              <a:rPr lang="en-IN" sz="1600" dirty="0"/>
              <a:t>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B042EFC-C143-4190-A82C-8913C660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9" y="4519597"/>
            <a:ext cx="1875352" cy="220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643EFD-C2CE-4606-92E1-7E88E042C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67" y="4519597"/>
            <a:ext cx="1654706" cy="217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F37B22-FB12-4092-8F03-A14EE3EA9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7" y="552555"/>
            <a:ext cx="1844857" cy="15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12F260-3D38-4BAF-A24E-D6B9154A2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19" y="4540145"/>
            <a:ext cx="1685590" cy="2198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50F2CA5-7E5E-4584-B831-3200C4EB0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27" y="4560262"/>
            <a:ext cx="1679581" cy="21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E6EDE2-0005-4F7D-ACEA-D263228AE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9" y="2211942"/>
            <a:ext cx="1904548" cy="204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9932B57-EC2A-4C5D-B7F5-165422E918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58" y="4504119"/>
            <a:ext cx="1679581" cy="223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0F33E71-5D14-4D3E-B7EF-707DA34DB7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6" y="4356602"/>
            <a:ext cx="1735073" cy="236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F8AA2A-15BC-454B-BAAB-B22CE7796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98686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  <p:bldP spid="21" grpId="0"/>
      <p:bldP spid="23" grpId="0"/>
      <p:bldP spid="25" grpId="0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99CEC2-C713-45A4-941D-BB8753D8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35" y="57055"/>
            <a:ext cx="3603151" cy="240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3F58C-D075-4C18-A7B1-A2572EA7D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0" y="2511774"/>
            <a:ext cx="3841412" cy="215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ED99BE-1AB9-4E48-B7A9-5B9B228E9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0" y="2413932"/>
            <a:ext cx="3837515" cy="215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CDF75-9717-4004-908E-666F4A991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23" y="4715487"/>
            <a:ext cx="3152185" cy="210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E8AAC7-A26B-4771-B799-4AFDE5D1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60" y="47238"/>
            <a:ext cx="4303610" cy="24162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97F89C-5A0D-4AEC-99D1-184A916E3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15" y="4716942"/>
            <a:ext cx="3729253" cy="209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F83DC-4CF3-4C7E-95C1-0859BBB10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" y="85930"/>
            <a:ext cx="3948033" cy="221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F0A-FE0F-4EB4-A059-828930562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0" y="4636872"/>
            <a:ext cx="3819239" cy="214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A6678B-6A7E-4201-8D9F-D003C18FD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03" y="2513794"/>
            <a:ext cx="3841309" cy="21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9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2750" y="476090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Products.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2381251" y="1070603"/>
            <a:ext cx="7474744" cy="12161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6" name="Picture 2" descr="C:\Users\HP\Desktop\Welser -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-194152"/>
            <a:ext cx="1257300" cy="11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6130" r="17517" b="4800"/>
          <a:stretch/>
        </p:blipFill>
        <p:spPr>
          <a:xfrm>
            <a:off x="423489" y="1589890"/>
            <a:ext cx="1767840" cy="2683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2733" r="22581" b="3739"/>
          <a:stretch/>
        </p:blipFill>
        <p:spPr>
          <a:xfrm>
            <a:off x="2926080" y="1765738"/>
            <a:ext cx="1698171" cy="2440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r="17102" b="4685"/>
          <a:stretch/>
        </p:blipFill>
        <p:spPr>
          <a:xfrm>
            <a:off x="5111932" y="2040503"/>
            <a:ext cx="1785258" cy="215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3C0DB-28BC-4E3E-901B-AB78188BA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9" y="218025"/>
            <a:ext cx="1470511" cy="626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t="3236" r="19141" b="3690"/>
          <a:stretch/>
        </p:blipFill>
        <p:spPr>
          <a:xfrm>
            <a:off x="10276114" y="1389423"/>
            <a:ext cx="1227909" cy="293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5332" b="2669"/>
          <a:stretch/>
        </p:blipFill>
        <p:spPr>
          <a:xfrm>
            <a:off x="9953206" y="4540027"/>
            <a:ext cx="1733697" cy="216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r="17924" b="2216"/>
          <a:stretch/>
        </p:blipFill>
        <p:spPr>
          <a:xfrm>
            <a:off x="6148252" y="4466062"/>
            <a:ext cx="1358538" cy="224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-1" r="20107" b="3267"/>
          <a:stretch/>
        </p:blipFill>
        <p:spPr>
          <a:xfrm>
            <a:off x="4249782" y="4466062"/>
            <a:ext cx="1367247" cy="224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r="9608" b="5313"/>
          <a:stretch/>
        </p:blipFill>
        <p:spPr>
          <a:xfrm>
            <a:off x="7524206" y="1969655"/>
            <a:ext cx="1976845" cy="2123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10331" r="25081" b="1369"/>
          <a:stretch/>
        </p:blipFill>
        <p:spPr>
          <a:xfrm>
            <a:off x="165463" y="4554591"/>
            <a:ext cx="1811383" cy="222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r="21468"/>
          <a:stretch/>
        </p:blipFill>
        <p:spPr>
          <a:xfrm>
            <a:off x="2394857" y="4453943"/>
            <a:ext cx="1384663" cy="225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2363" r="18834" b="2059"/>
          <a:stretch/>
        </p:blipFill>
        <p:spPr>
          <a:xfrm>
            <a:off x="8173438" y="4348702"/>
            <a:ext cx="1388573" cy="236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911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254B-9F6F-4CF2-A81F-A2DD28E4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EBAC41-F5E3-4B2A-8D1D-21E24A776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1191" r="2143" b="11511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807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3BF2B8F-5EEB-4A9B-B239-E3056318B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r="4726" b="6025"/>
          <a:stretch/>
        </p:blipFill>
        <p:spPr>
          <a:xfrm>
            <a:off x="40771" y="2232306"/>
            <a:ext cx="3283454" cy="452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F729C-D6C4-4F6E-9EAC-D82FAE8263DD}"/>
              </a:ext>
            </a:extLst>
          </p:cNvPr>
          <p:cNvSpPr txBox="1"/>
          <p:nvPr/>
        </p:nvSpPr>
        <p:spPr>
          <a:xfrm>
            <a:off x="3827669" y="4547812"/>
            <a:ext cx="71723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 err="1"/>
              <a:t>ये</a:t>
            </a:r>
            <a:r>
              <a:rPr lang="en-IN" sz="1600" dirty="0"/>
              <a:t> </a:t>
            </a:r>
            <a:r>
              <a:rPr lang="en-IN" sz="1600" dirty="0" err="1"/>
              <a:t>एक</a:t>
            </a:r>
            <a:r>
              <a:rPr lang="en-IN" sz="1600" dirty="0"/>
              <a:t> </a:t>
            </a:r>
            <a:r>
              <a:rPr lang="en-IN" sz="1600" dirty="0" err="1"/>
              <a:t>अध्भुत</a:t>
            </a:r>
            <a:r>
              <a:rPr lang="en-IN" sz="1600" dirty="0"/>
              <a:t> </a:t>
            </a:r>
            <a:r>
              <a:rPr lang="en-IN" sz="1600" dirty="0" err="1"/>
              <a:t>हेल्थ</a:t>
            </a:r>
            <a:r>
              <a:rPr lang="en-IN" sz="1600" dirty="0"/>
              <a:t> </a:t>
            </a:r>
            <a:r>
              <a:rPr lang="en-IN" sz="1600" dirty="0" err="1"/>
              <a:t>डिवाइस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,</a:t>
            </a:r>
          </a:p>
          <a:p>
            <a:r>
              <a:rPr lang="en-IN" sz="1600" dirty="0" err="1"/>
              <a:t>आज</a:t>
            </a:r>
            <a:r>
              <a:rPr lang="en-IN" sz="1600" dirty="0"/>
              <a:t> </a:t>
            </a:r>
            <a:r>
              <a:rPr lang="en-IN" sz="1600" dirty="0" err="1"/>
              <a:t>तक</a:t>
            </a:r>
            <a:r>
              <a:rPr lang="en-IN" sz="1600" dirty="0"/>
              <a:t> </a:t>
            </a:r>
            <a:r>
              <a:rPr lang="en-IN" sz="1600" dirty="0" err="1"/>
              <a:t>आपने</a:t>
            </a:r>
            <a:r>
              <a:rPr lang="en-IN" sz="1600" dirty="0"/>
              <a:t> </a:t>
            </a:r>
            <a:r>
              <a:rPr lang="en-IN" sz="1600" dirty="0" err="1"/>
              <a:t>खाने</a:t>
            </a:r>
            <a:r>
              <a:rPr lang="en-IN" sz="1600" dirty="0"/>
              <a:t> </a:t>
            </a:r>
            <a:r>
              <a:rPr lang="en-IN" sz="1600" dirty="0" err="1"/>
              <a:t>की</a:t>
            </a:r>
            <a:r>
              <a:rPr lang="en-IN" sz="1600" dirty="0"/>
              <a:t> </a:t>
            </a:r>
            <a:r>
              <a:rPr lang="en-IN" sz="1600" dirty="0" err="1"/>
              <a:t>दवाई</a:t>
            </a:r>
            <a:r>
              <a:rPr lang="en-IN" sz="1600" dirty="0"/>
              <a:t> </a:t>
            </a:r>
            <a:r>
              <a:rPr lang="en-IN" sz="1600" dirty="0" err="1"/>
              <a:t>सुनी</a:t>
            </a:r>
            <a:r>
              <a:rPr lang="en-IN" sz="1600" dirty="0"/>
              <a:t> </a:t>
            </a:r>
            <a:r>
              <a:rPr lang="en-IN" sz="1600" dirty="0" err="1"/>
              <a:t>होगी</a:t>
            </a:r>
            <a:r>
              <a:rPr lang="en-IN" sz="1600" dirty="0"/>
              <a:t> </a:t>
            </a:r>
            <a:r>
              <a:rPr lang="hi-IN" sz="1600" dirty="0"/>
              <a:t>या</a:t>
            </a:r>
            <a:r>
              <a:rPr lang="en-IN" sz="1600" dirty="0"/>
              <a:t> </a:t>
            </a:r>
            <a:r>
              <a:rPr lang="en-IN" sz="1600" dirty="0" err="1"/>
              <a:t>लगाने</a:t>
            </a:r>
            <a:r>
              <a:rPr lang="en-IN" sz="1600" dirty="0"/>
              <a:t> </a:t>
            </a:r>
            <a:r>
              <a:rPr lang="en-IN" sz="1600" dirty="0" err="1"/>
              <a:t>की</a:t>
            </a:r>
            <a:r>
              <a:rPr lang="en-IN" sz="1600" dirty="0"/>
              <a:t> </a:t>
            </a:r>
            <a:r>
              <a:rPr lang="en-IN" sz="1600" dirty="0" err="1"/>
              <a:t>सुनी</a:t>
            </a:r>
            <a:r>
              <a:rPr lang="en-IN" sz="1600" dirty="0"/>
              <a:t> </a:t>
            </a:r>
            <a:r>
              <a:rPr lang="en-IN" sz="1600" dirty="0" err="1"/>
              <a:t>होगी</a:t>
            </a:r>
            <a:r>
              <a:rPr lang="en-IN" sz="1600" dirty="0"/>
              <a:t> </a:t>
            </a:r>
          </a:p>
          <a:p>
            <a:endParaRPr lang="en-IN" sz="1600" dirty="0"/>
          </a:p>
          <a:p>
            <a:r>
              <a:rPr lang="en-IN" sz="1600" dirty="0" err="1"/>
              <a:t>पर</a:t>
            </a:r>
            <a:r>
              <a:rPr lang="en-IN" sz="1600" dirty="0"/>
              <a:t> </a:t>
            </a:r>
            <a:r>
              <a:rPr lang="en-IN" sz="1600" dirty="0" err="1"/>
              <a:t>ये</a:t>
            </a:r>
            <a:r>
              <a:rPr lang="en-IN" sz="1600" dirty="0"/>
              <a:t> </a:t>
            </a:r>
            <a:r>
              <a:rPr lang="en-IN" sz="1600" dirty="0" err="1"/>
              <a:t>पहनने</a:t>
            </a:r>
            <a:r>
              <a:rPr lang="en-IN" sz="1600" dirty="0"/>
              <a:t> </a:t>
            </a:r>
            <a:r>
              <a:rPr lang="en-IN" sz="1600" dirty="0" err="1"/>
              <a:t>वाली</a:t>
            </a:r>
            <a:r>
              <a:rPr lang="en-IN" sz="1600" dirty="0"/>
              <a:t> </a:t>
            </a:r>
            <a:r>
              <a:rPr lang="en-IN" sz="1600" dirty="0" err="1"/>
              <a:t>दवाई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</a:t>
            </a:r>
          </a:p>
          <a:p>
            <a:endParaRPr lang="en-IN" sz="1600" dirty="0"/>
          </a:p>
          <a:p>
            <a:r>
              <a:rPr lang="en-IN" sz="1600" dirty="0" err="1"/>
              <a:t>यह</a:t>
            </a:r>
            <a:r>
              <a:rPr lang="en-IN" sz="1600" dirty="0"/>
              <a:t> </a:t>
            </a:r>
            <a:r>
              <a:rPr lang="en-IN" sz="1600" dirty="0" err="1"/>
              <a:t>एक</a:t>
            </a:r>
            <a:r>
              <a:rPr lang="en-IN" sz="1600" dirty="0"/>
              <a:t> </a:t>
            </a:r>
            <a:r>
              <a:rPr lang="en-IN" sz="1600" dirty="0" err="1"/>
              <a:t>दवाई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</a:t>
            </a:r>
            <a:r>
              <a:rPr lang="en-IN" sz="1600" dirty="0" err="1"/>
              <a:t>ये</a:t>
            </a:r>
            <a:r>
              <a:rPr lang="en-IN" sz="1600" dirty="0"/>
              <a:t> </a:t>
            </a:r>
            <a:r>
              <a:rPr lang="en-IN" sz="1600" dirty="0" err="1"/>
              <a:t>बात</a:t>
            </a:r>
            <a:r>
              <a:rPr lang="en-IN" sz="1600" dirty="0"/>
              <a:t> </a:t>
            </a:r>
            <a:r>
              <a:rPr lang="en-IN" sz="1600" dirty="0" err="1"/>
              <a:t>सिर्फ</a:t>
            </a:r>
            <a:r>
              <a:rPr lang="en-IN" sz="1600" dirty="0"/>
              <a:t> </a:t>
            </a:r>
            <a:r>
              <a:rPr lang="en-IN" sz="1600" dirty="0" err="1"/>
              <a:t>हम</a:t>
            </a:r>
            <a:r>
              <a:rPr lang="en-IN" sz="1600" dirty="0"/>
              <a:t> </a:t>
            </a:r>
            <a:r>
              <a:rPr lang="en-IN" sz="1600" dirty="0" err="1"/>
              <a:t>नहीं</a:t>
            </a:r>
            <a:r>
              <a:rPr lang="en-IN" sz="1600" dirty="0"/>
              <a:t> </a:t>
            </a:r>
            <a:r>
              <a:rPr lang="en-IN" sz="1600" dirty="0" err="1"/>
              <a:t>कर</a:t>
            </a:r>
            <a:r>
              <a:rPr lang="en-IN" sz="1600" dirty="0"/>
              <a:t> </a:t>
            </a:r>
            <a:r>
              <a:rPr lang="en-IN" sz="1600" dirty="0" err="1"/>
              <a:t>रहे</a:t>
            </a:r>
            <a:r>
              <a:rPr lang="en-IN" sz="1600" dirty="0"/>
              <a:t> </a:t>
            </a:r>
            <a:r>
              <a:rPr lang="en-IN" sz="1600" dirty="0" err="1"/>
              <a:t>बल्कि</a:t>
            </a:r>
            <a:r>
              <a:rPr lang="en-IN" sz="1600" dirty="0"/>
              <a:t> </a:t>
            </a:r>
            <a:r>
              <a:rPr lang="en-IN" sz="1600" dirty="0" err="1"/>
              <a:t>अमेरिकी</a:t>
            </a:r>
            <a:r>
              <a:rPr lang="en-IN" sz="1600" dirty="0"/>
              <a:t> </a:t>
            </a:r>
            <a:r>
              <a:rPr lang="en-IN" sz="1600" dirty="0" err="1"/>
              <a:t>संसथान</a:t>
            </a:r>
            <a:r>
              <a:rPr lang="en-IN" sz="1600" dirty="0"/>
              <a:t> U.S.F.D.A </a:t>
            </a:r>
            <a:r>
              <a:rPr lang="en-IN" sz="1600" dirty="0" err="1"/>
              <a:t>कह</a:t>
            </a:r>
            <a:r>
              <a:rPr lang="en-IN" sz="1600" dirty="0"/>
              <a:t> </a:t>
            </a:r>
            <a:r>
              <a:rPr lang="en-IN" sz="1600" dirty="0" err="1"/>
              <a:t>रही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endParaRPr lang="en-IN" sz="1600" dirty="0"/>
          </a:p>
          <a:p>
            <a:endParaRPr lang="en-IN" sz="1600" dirty="0"/>
          </a:p>
          <a:p>
            <a:r>
              <a:rPr lang="en-IN" sz="1600" dirty="0" err="1"/>
              <a:t>यह</a:t>
            </a:r>
            <a:r>
              <a:rPr lang="en-IN" sz="1600" dirty="0"/>
              <a:t> 70 </a:t>
            </a:r>
            <a:r>
              <a:rPr lang="en-IN" sz="1600" dirty="0" err="1"/>
              <a:t>देशो</a:t>
            </a:r>
            <a:r>
              <a:rPr lang="en-IN" sz="1600" dirty="0"/>
              <a:t> </a:t>
            </a:r>
            <a:r>
              <a:rPr lang="en-IN" sz="1600" dirty="0" err="1"/>
              <a:t>में</a:t>
            </a:r>
            <a:r>
              <a:rPr lang="en-IN" sz="1600" dirty="0"/>
              <a:t> </a:t>
            </a:r>
            <a:r>
              <a:rPr lang="en-IN" sz="1600" dirty="0" err="1"/>
              <a:t>बिकने</a:t>
            </a:r>
            <a:r>
              <a:rPr lang="en-IN" sz="1600" dirty="0"/>
              <a:t> </a:t>
            </a:r>
            <a:r>
              <a:rPr lang="en-IN" sz="1600" dirty="0" err="1"/>
              <a:t>वाला</a:t>
            </a:r>
            <a:r>
              <a:rPr lang="en-IN" sz="1600" dirty="0"/>
              <a:t> </a:t>
            </a:r>
            <a:r>
              <a:rPr lang="en-IN" sz="1600" dirty="0" err="1"/>
              <a:t>हेल्थ</a:t>
            </a:r>
            <a:r>
              <a:rPr lang="en-IN" sz="1600" dirty="0"/>
              <a:t> </a:t>
            </a:r>
            <a:r>
              <a:rPr lang="en-IN" sz="1600" dirty="0" err="1"/>
              <a:t>डिवाइस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</a:t>
            </a:r>
            <a:r>
              <a:rPr lang="en-IN" sz="1600" dirty="0" err="1"/>
              <a:t>जो</a:t>
            </a:r>
            <a:r>
              <a:rPr lang="en-IN" sz="1600" dirty="0"/>
              <a:t> </a:t>
            </a:r>
            <a:r>
              <a:rPr lang="en-IN" sz="1600" dirty="0" err="1"/>
              <a:t>भारत</a:t>
            </a:r>
            <a:r>
              <a:rPr lang="en-IN" sz="1600" dirty="0"/>
              <a:t> </a:t>
            </a:r>
            <a:r>
              <a:rPr lang="en-IN" sz="1600" dirty="0" err="1"/>
              <a:t>में</a:t>
            </a:r>
            <a:r>
              <a:rPr lang="en-IN" sz="1600" dirty="0"/>
              <a:t> </a:t>
            </a:r>
            <a:r>
              <a:rPr lang="en-IN" sz="1600" dirty="0" err="1"/>
              <a:t>वेलसर</a:t>
            </a:r>
            <a:r>
              <a:rPr lang="en-IN" sz="1600" dirty="0"/>
              <a:t> </a:t>
            </a:r>
            <a:r>
              <a:rPr lang="en-IN" sz="1600" dirty="0" err="1"/>
              <a:t>के</a:t>
            </a:r>
            <a:r>
              <a:rPr lang="en-IN" sz="1600" dirty="0"/>
              <a:t> </a:t>
            </a:r>
            <a:r>
              <a:rPr lang="en-IN" sz="1600" dirty="0" err="1"/>
              <a:t>पास</a:t>
            </a:r>
            <a:r>
              <a:rPr lang="en-IN" sz="1600" dirty="0"/>
              <a:t> </a:t>
            </a:r>
            <a:r>
              <a:rPr lang="en-IN" sz="1600" dirty="0" err="1"/>
              <a:t>उपलब्ध</a:t>
            </a:r>
            <a:r>
              <a:rPr lang="en-IN" sz="1600" dirty="0"/>
              <a:t> </a:t>
            </a:r>
            <a:r>
              <a:rPr lang="en-IN" sz="1600" dirty="0" err="1"/>
              <a:t>है</a:t>
            </a:r>
            <a:r>
              <a:rPr lang="en-IN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15FC9-6BBD-4A87-B9CD-A969B18F5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19" y="152993"/>
            <a:ext cx="6447991" cy="357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CFAAB-6BC7-4E51-BA8C-A95696DE44D2}"/>
              </a:ext>
            </a:extLst>
          </p:cNvPr>
          <p:cNvSpPr txBox="1"/>
          <p:nvPr/>
        </p:nvSpPr>
        <p:spPr>
          <a:xfrm>
            <a:off x="3756014" y="3766711"/>
            <a:ext cx="724398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sz="1600" dirty="0" err="1"/>
              <a:t>दुनिया</a:t>
            </a:r>
            <a:r>
              <a:rPr lang="en-IN" sz="1600" dirty="0"/>
              <a:t> </a:t>
            </a:r>
            <a:r>
              <a:rPr lang="en-IN" sz="1600" dirty="0" err="1"/>
              <a:t>के</a:t>
            </a:r>
            <a:r>
              <a:rPr lang="en-IN" sz="1600" dirty="0"/>
              <a:t> </a:t>
            </a:r>
            <a:r>
              <a:rPr lang="en-IN" sz="1600" b="1" dirty="0"/>
              <a:t>70</a:t>
            </a:r>
            <a:r>
              <a:rPr lang="en-IN" sz="1600" dirty="0"/>
              <a:t> </a:t>
            </a:r>
            <a:r>
              <a:rPr lang="en-IN" sz="1600" dirty="0" err="1"/>
              <a:t>देशो</a:t>
            </a:r>
            <a:r>
              <a:rPr lang="en-IN" sz="1600" dirty="0"/>
              <a:t> </a:t>
            </a:r>
            <a:r>
              <a:rPr lang="en-IN" sz="1600" dirty="0" err="1"/>
              <a:t>में</a:t>
            </a:r>
            <a:r>
              <a:rPr lang="en-IN" sz="1600" dirty="0"/>
              <a:t> </a:t>
            </a:r>
            <a:r>
              <a:rPr lang="en-IN" sz="1600" dirty="0" err="1"/>
              <a:t>बेहतरीन</a:t>
            </a:r>
            <a:r>
              <a:rPr lang="en-IN" sz="1600" dirty="0"/>
              <a:t> </a:t>
            </a:r>
            <a:r>
              <a:rPr lang="en-IN" sz="1600" dirty="0" err="1"/>
              <a:t>रिसल्ट</a:t>
            </a:r>
            <a:r>
              <a:rPr lang="en-IN" sz="1600" dirty="0"/>
              <a:t> </a:t>
            </a:r>
            <a:r>
              <a:rPr lang="en-IN" sz="1600" dirty="0" err="1"/>
              <a:t>देने</a:t>
            </a:r>
            <a:r>
              <a:rPr lang="en-IN" sz="1600" dirty="0"/>
              <a:t> </a:t>
            </a:r>
            <a:r>
              <a:rPr lang="en-IN" sz="1600" dirty="0" err="1"/>
              <a:t>के</a:t>
            </a:r>
            <a:r>
              <a:rPr lang="en-IN" sz="1600" dirty="0"/>
              <a:t> </a:t>
            </a:r>
            <a:r>
              <a:rPr lang="en-IN" sz="1600" dirty="0" err="1"/>
              <a:t>बाद</a:t>
            </a:r>
            <a:r>
              <a:rPr lang="en-IN" sz="1600" dirty="0"/>
              <a:t> </a:t>
            </a:r>
            <a:r>
              <a:rPr lang="en-IN" sz="1600" dirty="0" err="1"/>
              <a:t>अब</a:t>
            </a:r>
            <a:r>
              <a:rPr lang="en-IN" sz="1600" dirty="0"/>
              <a:t> </a:t>
            </a:r>
            <a:r>
              <a:rPr lang="en-IN" sz="1600" dirty="0" err="1"/>
              <a:t>नो</a:t>
            </a:r>
            <a:r>
              <a:rPr lang="en-IN" sz="1600" dirty="0"/>
              <a:t> </a:t>
            </a:r>
            <a:r>
              <a:rPr lang="en-IN" sz="1600" dirty="0" err="1"/>
              <a:t>प्रॉब्लम</a:t>
            </a:r>
            <a:r>
              <a:rPr lang="en-IN" sz="1600" dirty="0"/>
              <a:t> </a:t>
            </a:r>
            <a:r>
              <a:rPr lang="en-IN" sz="1600" dirty="0" err="1"/>
              <a:t>ब्रेसलेट</a:t>
            </a:r>
            <a:r>
              <a:rPr lang="en-IN" sz="1600" dirty="0"/>
              <a:t> </a:t>
            </a:r>
            <a:r>
              <a:rPr lang="en-IN" sz="1600" dirty="0" err="1"/>
              <a:t>भारत</a:t>
            </a:r>
            <a:r>
              <a:rPr lang="en-IN" sz="1600" dirty="0"/>
              <a:t> </a:t>
            </a:r>
            <a:r>
              <a:rPr lang="en-IN" sz="1600" dirty="0" err="1"/>
              <a:t>में</a:t>
            </a:r>
            <a:r>
              <a:rPr lang="en-IN" sz="1600" dirty="0"/>
              <a:t> </a:t>
            </a:r>
            <a:r>
              <a:rPr lang="en-IN" sz="1600" dirty="0" err="1"/>
              <a:t>भी</a:t>
            </a:r>
            <a:r>
              <a:rPr lang="en-IN" sz="1600" dirty="0"/>
              <a:t> </a:t>
            </a:r>
            <a:r>
              <a:rPr lang="en-IN" sz="1600" dirty="0" err="1"/>
              <a:t>उपलब्ध</a:t>
            </a:r>
            <a:r>
              <a:rPr lang="en-IN" sz="1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2B2AB-D635-45F0-8D3F-D9E064C1D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t="8779" r="9830" b="7454"/>
          <a:stretch/>
        </p:blipFill>
        <p:spPr>
          <a:xfrm rot="16200000">
            <a:off x="692377" y="80408"/>
            <a:ext cx="1876425" cy="210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9D000-ECAE-49CB-8CD7-535B704AF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67" y="71200"/>
            <a:ext cx="954307" cy="641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1565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566</Words>
  <Application>Microsoft Office PowerPoint</Application>
  <PresentationFormat>Widescreen</PresentationFormat>
  <Paragraphs>161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Aharoni</vt:lpstr>
      <vt:lpstr>Algerian</vt:lpstr>
      <vt:lpstr>Arial</vt:lpstr>
      <vt:lpstr>Arial Black</vt:lpstr>
      <vt:lpstr>Arial Rounded MT Bold</vt:lpstr>
      <vt:lpstr>Bahnschrift Condensed</vt:lpstr>
      <vt:lpstr>Bernard MT Condensed</vt:lpstr>
      <vt:lpstr>Calibri</vt:lpstr>
      <vt:lpstr>Calibri Light</vt:lpstr>
      <vt:lpstr>Gisha</vt:lpstr>
      <vt:lpstr>Google Sans</vt:lpstr>
      <vt:lpstr>Lucida Fax</vt:lpstr>
      <vt:lpstr>Rockwell</vt:lpstr>
      <vt:lpstr>Tahoma</vt:lpstr>
      <vt:lpstr>Vijaya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Ravish Verma</dc:creator>
  <cp:lastModifiedBy>Ravish</cp:lastModifiedBy>
  <cp:revision>183</cp:revision>
  <dcterms:created xsi:type="dcterms:W3CDTF">2020-03-03T17:36:45Z</dcterms:created>
  <dcterms:modified xsi:type="dcterms:W3CDTF">2021-02-22T11:49:16Z</dcterms:modified>
</cp:coreProperties>
</file>